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Nunito"/>
      <p:regular r:id="rId30"/>
      <p:bold r:id="rId31"/>
      <p:italic r:id="rId32"/>
      <p:boldItalic r:id="rId33"/>
    </p:embeddedFont>
    <p:embeddedFont>
      <p:font typeface="Corbel"/>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7.xml"/><Relationship Id="rId33" Type="http://schemas.openxmlformats.org/officeDocument/2006/relationships/font" Target="fonts/Nunito-boldItalic.fntdata"/><Relationship Id="rId10" Type="http://schemas.openxmlformats.org/officeDocument/2006/relationships/slide" Target="slides/slide6.xml"/><Relationship Id="rId32" Type="http://schemas.openxmlformats.org/officeDocument/2006/relationships/font" Target="fonts/Nunito-italic.fntdata"/><Relationship Id="rId13" Type="http://schemas.openxmlformats.org/officeDocument/2006/relationships/slide" Target="slides/slide9.xml"/><Relationship Id="rId35" Type="http://schemas.openxmlformats.org/officeDocument/2006/relationships/font" Target="fonts/Corbel-bold.fntdata"/><Relationship Id="rId12" Type="http://schemas.openxmlformats.org/officeDocument/2006/relationships/slide" Target="slides/slide8.xml"/><Relationship Id="rId34" Type="http://schemas.openxmlformats.org/officeDocument/2006/relationships/font" Target="fonts/Corbel-regular.fntdata"/><Relationship Id="rId15" Type="http://schemas.openxmlformats.org/officeDocument/2006/relationships/slide" Target="slides/slide11.xml"/><Relationship Id="rId37" Type="http://schemas.openxmlformats.org/officeDocument/2006/relationships/font" Target="fonts/Corbel-boldItalic.fntdata"/><Relationship Id="rId14" Type="http://schemas.openxmlformats.org/officeDocument/2006/relationships/slide" Target="slides/slide10.xml"/><Relationship Id="rId36" Type="http://schemas.openxmlformats.org/officeDocument/2006/relationships/font" Target="fonts/Corbel-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11b6cba7e8_1_0: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11b6cba7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25f0e19e8_0_0: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125f0e19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cf8fba7710_0_3: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cf8fba771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44d626011e263966_17: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4d626011e263966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c8ffbda8ce_0_2: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c8ffbda8c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57b4b4f56d36f6f6_0: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7b4b4f56d36f6f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4dbf9df275f35824_0:notes"/>
          <p:cNvSpPr/>
          <p:nvPr>
            <p:ph idx="2" type="sldImg"/>
          </p:nvPr>
        </p:nvSpPr>
        <p:spPr>
          <a:xfrm>
            <a:off x="38259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2" name="Google Shape;242;g4dbf9df275f35824_0:notes"/>
          <p:cNvSpPr txBox="1"/>
          <p:nvPr>
            <p:ph idx="1" type="body"/>
          </p:nvPr>
        </p:nvSpPr>
        <p:spPr>
          <a:xfrm>
            <a:off x="916201" y="4344111"/>
            <a:ext cx="5025600" cy="411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i="1" lang="en-GB"/>
              <a:t>It is also important to know when not to use an algorithm, for example in calculating things like:</a:t>
            </a:r>
            <a:endParaRPr/>
          </a:p>
          <a:p>
            <a:pPr indent="0" lvl="0" marL="0" rtl="0" algn="l">
              <a:spcBef>
                <a:spcPts val="0"/>
              </a:spcBef>
              <a:spcAft>
                <a:spcPts val="0"/>
              </a:spcAft>
              <a:buNone/>
            </a:pPr>
            <a:r>
              <a:rPr i="1" lang="en-GB"/>
              <a:t>1002 – 998</a:t>
            </a:r>
            <a:endParaRPr/>
          </a:p>
          <a:p>
            <a:pPr indent="0" lvl="0" marL="0" rtl="0" algn="l">
              <a:spcBef>
                <a:spcPts val="0"/>
              </a:spcBef>
              <a:spcAft>
                <a:spcPts val="0"/>
              </a:spcAft>
              <a:buNone/>
            </a:pPr>
            <a:r>
              <a:rPr i="1" lang="en-GB"/>
              <a:t>101 + 99</a:t>
            </a:r>
            <a:endParaRPr/>
          </a:p>
          <a:p>
            <a:pPr indent="0" lvl="0" marL="0" rtl="0" algn="l">
              <a:spcBef>
                <a:spcPts val="0"/>
              </a:spcBef>
              <a:spcAft>
                <a:spcPts val="0"/>
              </a:spcAft>
              <a:buNone/>
            </a:pPr>
            <a:r>
              <a:rPr i="1" lang="en-GB"/>
              <a:t>100 × 46 or even 50 × 46</a:t>
            </a:r>
            <a:endParaRPr/>
          </a:p>
          <a:p>
            <a:pPr indent="0" lvl="0" marL="0" rtl="0" algn="l">
              <a:spcBef>
                <a:spcPts val="0"/>
              </a:spcBef>
              <a:spcAft>
                <a:spcPts val="0"/>
              </a:spcAft>
              <a:buNone/>
            </a:pPr>
            <a:r>
              <a:rPr i="1" lang="en-GB"/>
              <a:t>300 ÷ 50</a:t>
            </a:r>
            <a:endParaRPr/>
          </a:p>
          <a:p>
            <a:pPr indent="0" lvl="0" marL="0" rtl="0" algn="l">
              <a:spcBef>
                <a:spcPts val="0"/>
              </a:spcBef>
              <a:spcAft>
                <a:spcPts val="0"/>
              </a:spcAft>
              <a:buNone/>
            </a:pPr>
            <a:r>
              <a:rPr i="1" lang="en-GB"/>
              <a:t>… where more flexible mental methods would be more appropriate than a standard algorithm being used as a ‘sledge hammer to crack a nut’.</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956497c7f8070d2_35:notes"/>
          <p:cNvSpPr/>
          <p:nvPr>
            <p:ph idx="2" type="sldImg"/>
          </p:nvPr>
        </p:nvSpPr>
        <p:spPr>
          <a:xfrm>
            <a:off x="381002"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956497c7f8070d2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4d626011e263966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44d626011e263966_6: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c8ffbda8ce_0_28: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c8ffbda8c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f8fba771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1cf8fba7710_1_5: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cf8fba7710_1_0: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cf8fba771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cf8fba7710_1_10:notes"/>
          <p:cNvSpPr/>
          <p:nvPr>
            <p:ph idx="2" type="sldImg"/>
          </p:nvPr>
        </p:nvSpPr>
        <p:spPr>
          <a:xfrm>
            <a:off x="1143213"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cf8fba771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86f5d42d673932_0:notes"/>
          <p:cNvSpPr/>
          <p:nvPr>
            <p:ph idx="2" type="sldImg"/>
          </p:nvPr>
        </p:nvSpPr>
        <p:spPr>
          <a:xfrm>
            <a:off x="381002"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d86f5d42d6739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DfE Key Stage 2 access arrangements guidance (https://assets.publishing.service.gov.uk/government/uploads/system/uploads/attachment_data/file/1109963/2023_key_stage_2_access_arrangements_guidance.pdf) gives more details on this, including which arrangements need prior permission. </a:t>
            </a:r>
            <a:endParaRPr/>
          </a:p>
          <a:p>
            <a:pPr indent="0" lvl="0" marL="158750" rtl="0" algn="l">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indent="0" lvl="0" marL="158750" rtl="0" algn="l">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3" name="Shape 13"/>
        <p:cNvGrpSpPr/>
        <p:nvPr/>
      </p:nvGrpSpPr>
      <p:grpSpPr>
        <a:xfrm>
          <a:off x="0" y="0"/>
          <a:ext cx="0" cy="0"/>
          <a:chOff x="0" y="0"/>
          <a:chExt cx="0" cy="0"/>
        </a:xfrm>
      </p:grpSpPr>
      <p:sp>
        <p:nvSpPr>
          <p:cNvPr id="14" name="Google Shape;14;p2"/>
          <p:cNvSpPr/>
          <p:nvPr/>
        </p:nvSpPr>
        <p:spPr>
          <a:xfrm>
            <a:off x="0" y="571499"/>
            <a:ext cx="6856200" cy="4000800"/>
          </a:xfrm>
          <a:prstGeom prst="rect">
            <a:avLst/>
          </a:prstGeom>
          <a:solidFill>
            <a:schemeClr val="accent4"/>
          </a:solidFill>
          <a:ln>
            <a:noFill/>
          </a:ln>
        </p:spPr>
        <p:txBody>
          <a:bodyPr anchorCtr="0" anchor="ctr" bIns="67625" lIns="67625" spcFirstLastPara="1" rIns="67625" wrap="square" tIns="67625">
            <a:noAutofit/>
          </a:bodyPr>
          <a:lstStyle/>
          <a:p>
            <a:pPr indent="0" lvl="0" marL="0" rtl="0" algn="l">
              <a:spcBef>
                <a:spcPts val="0"/>
              </a:spcBef>
              <a:spcAft>
                <a:spcPts val="0"/>
              </a:spcAft>
              <a:buNone/>
            </a:pPr>
            <a:r>
              <a:t/>
            </a:r>
            <a:endParaRPr/>
          </a:p>
        </p:txBody>
      </p:sp>
      <p:sp>
        <p:nvSpPr>
          <p:cNvPr id="15" name="Google Shape;15;p2"/>
          <p:cNvSpPr/>
          <p:nvPr/>
        </p:nvSpPr>
        <p:spPr>
          <a:xfrm>
            <a:off x="6952697" y="571499"/>
            <a:ext cx="2193900" cy="4000800"/>
          </a:xfrm>
          <a:prstGeom prst="rect">
            <a:avLst/>
          </a:prstGeom>
          <a:solidFill>
            <a:srgbClr val="C8C8C8">
              <a:alpha val="49800"/>
            </a:srgbClr>
          </a:solidFill>
          <a:ln>
            <a:noFill/>
          </a:ln>
        </p:spPr>
        <p:txBody>
          <a:bodyPr anchorCtr="0" anchor="ctr" bIns="67625" lIns="67625" spcFirstLastPara="1" rIns="67625" wrap="square" tIns="67625">
            <a:noAutofit/>
          </a:bodyPr>
          <a:lstStyle/>
          <a:p>
            <a:pPr indent="0" lvl="0" marL="0" rtl="0" algn="l">
              <a:spcBef>
                <a:spcPts val="0"/>
              </a:spcBef>
              <a:spcAft>
                <a:spcPts val="0"/>
              </a:spcAft>
              <a:buNone/>
            </a:pPr>
            <a:r>
              <a:t/>
            </a:r>
            <a:endParaRPr/>
          </a:p>
        </p:txBody>
      </p:sp>
      <p:sp>
        <p:nvSpPr>
          <p:cNvPr id="16" name="Google Shape;16;p2"/>
          <p:cNvSpPr txBox="1"/>
          <p:nvPr>
            <p:ph type="ctrTitle"/>
          </p:nvPr>
        </p:nvSpPr>
        <p:spPr>
          <a:xfrm>
            <a:off x="802386" y="973836"/>
            <a:ext cx="5486400" cy="2441400"/>
          </a:xfrm>
          <a:prstGeom prst="rect">
            <a:avLst/>
          </a:prstGeom>
          <a:noFill/>
          <a:ln>
            <a:noFill/>
          </a:ln>
        </p:spPr>
        <p:txBody>
          <a:bodyPr anchorCtr="0" anchor="b" bIns="33800" lIns="67625" spcFirstLastPara="1" rIns="67625" wrap="square" tIns="33800">
            <a:normAutofit/>
          </a:bodyPr>
          <a:lstStyle>
            <a:lvl1pPr lvl="0" rtl="0" algn="l">
              <a:lnSpc>
                <a:spcPct val="90000"/>
              </a:lnSpc>
              <a:spcBef>
                <a:spcPts val="0"/>
              </a:spcBef>
              <a:spcAft>
                <a:spcPts val="0"/>
              </a:spcAft>
              <a:buClr>
                <a:srgbClr val="FFFFFF"/>
              </a:buClr>
              <a:buSzPts val="4300"/>
              <a:buFont typeface="Corbel"/>
              <a:buNone/>
              <a:defRPr sz="430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 name="Google Shape;17;p2"/>
          <p:cNvSpPr txBox="1"/>
          <p:nvPr>
            <p:ph idx="1" type="subTitle"/>
          </p:nvPr>
        </p:nvSpPr>
        <p:spPr>
          <a:xfrm>
            <a:off x="825011" y="3502685"/>
            <a:ext cx="5486400" cy="685800"/>
          </a:xfrm>
          <a:prstGeom prst="rect">
            <a:avLst/>
          </a:prstGeom>
          <a:noFill/>
          <a:ln>
            <a:noFill/>
          </a:ln>
        </p:spPr>
        <p:txBody>
          <a:bodyPr anchorCtr="0" anchor="t" bIns="33800" lIns="67625" spcFirstLastPara="1" rIns="67625" wrap="square" tIns="33800">
            <a:normAutofit/>
          </a:bodyPr>
          <a:lstStyle>
            <a:lvl1pPr lvl="0" rtl="0" algn="l">
              <a:lnSpc>
                <a:spcPct val="90000"/>
              </a:lnSpc>
              <a:spcBef>
                <a:spcPts val="900"/>
              </a:spcBef>
              <a:spcAft>
                <a:spcPts val="0"/>
              </a:spcAft>
              <a:buSzPts val="1700"/>
              <a:buNone/>
              <a:defRPr sz="1700" cap="none">
                <a:solidFill>
                  <a:srgbClr val="D7F0F6"/>
                </a:solidFill>
              </a:defRPr>
            </a:lvl1pPr>
            <a:lvl2pPr lvl="1" rtl="0" algn="ctr">
              <a:lnSpc>
                <a:spcPct val="90000"/>
              </a:lnSpc>
              <a:spcBef>
                <a:spcPts val="200"/>
              </a:spcBef>
              <a:spcAft>
                <a:spcPts val="0"/>
              </a:spcAft>
              <a:buSzPts val="1700"/>
              <a:buNone/>
              <a:defRPr sz="1700"/>
            </a:lvl2pPr>
            <a:lvl3pPr lvl="2" rtl="0" algn="ctr">
              <a:lnSpc>
                <a:spcPct val="90000"/>
              </a:lnSpc>
              <a:spcBef>
                <a:spcPts val="200"/>
              </a:spcBef>
              <a:spcAft>
                <a:spcPts val="0"/>
              </a:spcAft>
              <a:buSzPts val="1700"/>
              <a:buNone/>
              <a:defRPr sz="1700"/>
            </a:lvl3pPr>
            <a:lvl4pPr lvl="3" rtl="0" algn="ctr">
              <a:lnSpc>
                <a:spcPct val="90000"/>
              </a:lnSpc>
              <a:spcBef>
                <a:spcPts val="200"/>
              </a:spcBef>
              <a:spcAft>
                <a:spcPts val="0"/>
              </a:spcAft>
              <a:buSzPts val="1500"/>
              <a:buNone/>
              <a:defRPr sz="1500"/>
            </a:lvl4pPr>
            <a:lvl5pPr lvl="4" rtl="0" algn="ctr">
              <a:lnSpc>
                <a:spcPct val="90000"/>
              </a:lnSpc>
              <a:spcBef>
                <a:spcPts val="200"/>
              </a:spcBef>
              <a:spcAft>
                <a:spcPts val="0"/>
              </a:spcAft>
              <a:buSzPts val="1500"/>
              <a:buNone/>
              <a:defRPr sz="1500"/>
            </a:lvl5pPr>
            <a:lvl6pPr lvl="5" rtl="0" algn="ctr">
              <a:lnSpc>
                <a:spcPct val="90000"/>
              </a:lnSpc>
              <a:spcBef>
                <a:spcPts val="200"/>
              </a:spcBef>
              <a:spcAft>
                <a:spcPts val="0"/>
              </a:spcAft>
              <a:buSzPts val="1500"/>
              <a:buNone/>
              <a:defRPr sz="1500"/>
            </a:lvl6pPr>
            <a:lvl7pPr lvl="6" rtl="0" algn="ctr">
              <a:lnSpc>
                <a:spcPct val="90000"/>
              </a:lnSpc>
              <a:spcBef>
                <a:spcPts val="200"/>
              </a:spcBef>
              <a:spcAft>
                <a:spcPts val="0"/>
              </a:spcAft>
              <a:buSzPts val="1500"/>
              <a:buNone/>
              <a:defRPr sz="1500"/>
            </a:lvl7pPr>
            <a:lvl8pPr lvl="7" rtl="0" algn="ctr">
              <a:lnSpc>
                <a:spcPct val="90000"/>
              </a:lnSpc>
              <a:spcBef>
                <a:spcPts val="200"/>
              </a:spcBef>
              <a:spcAft>
                <a:spcPts val="0"/>
              </a:spcAft>
              <a:buSzPts val="1500"/>
              <a:buNone/>
              <a:defRPr sz="1500"/>
            </a:lvl8pPr>
            <a:lvl9pPr lvl="8" rtl="0" algn="ctr">
              <a:lnSpc>
                <a:spcPct val="90000"/>
              </a:lnSpc>
              <a:spcBef>
                <a:spcPts val="200"/>
              </a:spcBef>
              <a:spcAft>
                <a:spcPts val="200"/>
              </a:spcAft>
              <a:buSzPts val="1500"/>
              <a:buNone/>
              <a:defRPr sz="1500"/>
            </a:lvl9pPr>
          </a:lstStyle>
          <a:p/>
        </p:txBody>
      </p:sp>
      <p:sp>
        <p:nvSpPr>
          <p:cNvPr id="18" name="Google Shape;18;p2"/>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 name="Google Shape;19;p2"/>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 name="Google Shape;20;p2"/>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1"/>
          <p:cNvSpPr txBox="1"/>
          <p:nvPr>
            <p:ph idx="1" type="body"/>
          </p:nvPr>
        </p:nvSpPr>
        <p:spPr>
          <a:xfrm rot="5400000">
            <a:off x="3724851" y="-174819"/>
            <a:ext cx="3840600" cy="5486400"/>
          </a:xfrm>
          <a:prstGeom prst="rect">
            <a:avLst/>
          </a:prstGeom>
          <a:noFill/>
          <a:ln>
            <a:noFill/>
          </a:ln>
        </p:spPr>
        <p:txBody>
          <a:bodyPr anchorCtr="0" anchor="t" bIns="33800" lIns="67625" spcFirstLastPara="1" rIns="67625" wrap="square" tIns="33800">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75" name="Google Shape;75;p11"/>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1"/>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1"/>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14350" y="1543200"/>
            <a:ext cx="3714900" cy="2114400"/>
          </a:xfrm>
          <a:prstGeom prst="rect">
            <a:avLst/>
          </a:prstGeom>
          <a:noFill/>
          <a:ln>
            <a:noFill/>
          </a:ln>
        </p:spPr>
        <p:txBody>
          <a:bodyPr anchorCtr="0" anchor="ctr" bIns="33800" lIns="67625" spcFirstLastPara="1" rIns="67625" wrap="square" tIns="33800">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2"/>
          <p:cNvSpPr txBox="1"/>
          <p:nvPr>
            <p:ph idx="1" type="body"/>
          </p:nvPr>
        </p:nvSpPr>
        <p:spPr>
          <a:xfrm rot="5400000">
            <a:off x="3723834" y="-171390"/>
            <a:ext cx="3840600" cy="5486400"/>
          </a:xfrm>
          <a:prstGeom prst="rect">
            <a:avLst/>
          </a:prstGeom>
          <a:noFill/>
          <a:ln>
            <a:noFill/>
          </a:ln>
        </p:spPr>
        <p:txBody>
          <a:bodyPr anchorCtr="0" anchor="t" bIns="33800" lIns="67625" spcFirstLastPara="1" rIns="67625" wrap="square" tIns="33800">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81" name="Google Shape;81;p12"/>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2"/>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2"/>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p13"/>
          <p:cNvSpPr txBox="1"/>
          <p:nvPr>
            <p:ph type="title"/>
          </p:nvPr>
        </p:nvSpPr>
        <p:spPr>
          <a:xfrm>
            <a:off x="217850" y="207250"/>
            <a:ext cx="8520600" cy="434700"/>
          </a:xfrm>
          <a:prstGeom prst="rect">
            <a:avLst/>
          </a:prstGeom>
          <a:noFill/>
          <a:ln>
            <a:noFill/>
          </a:ln>
        </p:spPr>
        <p:txBody>
          <a:bodyPr anchorCtr="0" anchor="t" bIns="90175" lIns="90175" spcFirstLastPara="1" rIns="90175" wrap="square" tIns="90175">
            <a:noAutofit/>
          </a:bodyPr>
          <a:lstStyle>
            <a:lvl1pPr lvl="0" rtl="0" algn="l">
              <a:lnSpc>
                <a:spcPct val="100000"/>
              </a:lnSpc>
              <a:spcBef>
                <a:spcPts val="0"/>
              </a:spcBef>
              <a:spcAft>
                <a:spcPts val="0"/>
              </a:spcAft>
              <a:buSzPts val="2800"/>
              <a:buNone/>
              <a:defRPr sz="1800">
                <a:latin typeface="Arial"/>
                <a:ea typeface="Arial"/>
                <a:cs typeface="Arial"/>
                <a:sym typeface="Aria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6" name="Google Shape;86;p13"/>
          <p:cNvSpPr txBox="1"/>
          <p:nvPr>
            <p:ph idx="1" type="body"/>
          </p:nvPr>
        </p:nvSpPr>
        <p:spPr>
          <a:xfrm>
            <a:off x="311700" y="739302"/>
            <a:ext cx="8520600" cy="3829200"/>
          </a:xfrm>
          <a:prstGeom prst="rect">
            <a:avLst/>
          </a:prstGeom>
          <a:noFill/>
          <a:ln>
            <a:noFill/>
          </a:ln>
        </p:spPr>
        <p:txBody>
          <a:bodyPr anchorCtr="0" anchor="t" bIns="90175" lIns="90175" spcFirstLastPara="1" rIns="90175" wrap="square" tIns="90175">
            <a:noAutofit/>
          </a:bodyPr>
          <a:lstStyle>
            <a:lvl1pPr indent="-342900" lvl="0" marL="457200" rtl="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indent="-317500" lvl="1" marL="914400" rtl="0" algn="l">
              <a:lnSpc>
                <a:spcPct val="115000"/>
              </a:lnSpc>
              <a:spcBef>
                <a:spcPts val="1600"/>
              </a:spcBef>
              <a:spcAft>
                <a:spcPts val="0"/>
              </a:spcAft>
              <a:buSzPts val="1400"/>
              <a:buFont typeface="Nunito"/>
              <a:buChar char="○"/>
              <a:defRPr>
                <a:latin typeface="Nunito"/>
                <a:ea typeface="Nunito"/>
                <a:cs typeface="Nunito"/>
                <a:sym typeface="Nunito"/>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Font typeface="Nunito"/>
              <a:buChar char="●"/>
              <a:defRPr>
                <a:latin typeface="Nunito"/>
                <a:ea typeface="Nunito"/>
                <a:cs typeface="Nunito"/>
                <a:sym typeface="Nunito"/>
              </a:defRPr>
            </a:lvl4pPr>
            <a:lvl5pPr indent="-317500" lvl="4" marL="2286000" rtl="0" algn="l">
              <a:lnSpc>
                <a:spcPct val="115000"/>
              </a:lnSpc>
              <a:spcBef>
                <a:spcPts val="1600"/>
              </a:spcBef>
              <a:spcAft>
                <a:spcPts val="0"/>
              </a:spcAft>
              <a:buSzPts val="1400"/>
              <a:buFont typeface="Nunito"/>
              <a:buChar char="○"/>
              <a:defRPr>
                <a:latin typeface="Nunito"/>
                <a:ea typeface="Nunito"/>
                <a:cs typeface="Nunito"/>
                <a:sym typeface="Nunito"/>
              </a:defRPr>
            </a:lvl5pPr>
            <a:lvl6pPr indent="-317500" lvl="5" marL="2743200" rtl="0" algn="l">
              <a:lnSpc>
                <a:spcPct val="115000"/>
              </a:lnSpc>
              <a:spcBef>
                <a:spcPts val="1600"/>
              </a:spcBef>
              <a:spcAft>
                <a:spcPts val="0"/>
              </a:spcAft>
              <a:buSzPts val="1400"/>
              <a:buFont typeface="Nunito"/>
              <a:buChar char="■"/>
              <a:defRPr>
                <a:latin typeface="Nunito"/>
                <a:ea typeface="Nunito"/>
                <a:cs typeface="Nunito"/>
                <a:sym typeface="Nunito"/>
              </a:defRPr>
            </a:lvl6pPr>
            <a:lvl7pPr indent="-317500" lvl="6" marL="3200400" rtl="0" algn="l">
              <a:lnSpc>
                <a:spcPct val="115000"/>
              </a:lnSpc>
              <a:spcBef>
                <a:spcPts val="1600"/>
              </a:spcBef>
              <a:spcAft>
                <a:spcPts val="0"/>
              </a:spcAft>
              <a:buSzPts val="1400"/>
              <a:buFont typeface="Nunito"/>
              <a:buChar char="●"/>
              <a:defRPr>
                <a:latin typeface="Nunito"/>
                <a:ea typeface="Nunito"/>
                <a:cs typeface="Nunito"/>
                <a:sym typeface="Nunito"/>
              </a:defRPr>
            </a:lvl7pPr>
            <a:lvl8pPr indent="-317500" lvl="7" marL="3657600" rtl="0" algn="l">
              <a:lnSpc>
                <a:spcPct val="115000"/>
              </a:lnSpc>
              <a:spcBef>
                <a:spcPts val="1600"/>
              </a:spcBef>
              <a:spcAft>
                <a:spcPts val="0"/>
              </a:spcAft>
              <a:buSzPts val="1400"/>
              <a:buFont typeface="Nunito"/>
              <a:buChar char="○"/>
              <a:defRPr>
                <a:latin typeface="Nunito"/>
                <a:ea typeface="Nunito"/>
                <a:cs typeface="Nunito"/>
                <a:sym typeface="Nunito"/>
              </a:defRPr>
            </a:lvl8pPr>
            <a:lvl9pPr indent="-317500" lvl="8" marL="4114800" rtl="0" algn="l">
              <a:lnSpc>
                <a:spcPct val="115000"/>
              </a:lnSpc>
              <a:spcBef>
                <a:spcPts val="1600"/>
              </a:spcBef>
              <a:spcAft>
                <a:spcPts val="1600"/>
              </a:spcAft>
              <a:buSzPts val="1400"/>
              <a:buFont typeface="Nunito"/>
              <a:buChar char="■"/>
              <a:defRPr>
                <a:latin typeface="Nunito"/>
                <a:ea typeface="Nunito"/>
                <a:cs typeface="Nunito"/>
                <a:sym typeface="Nunito"/>
              </a:defRPr>
            </a:lvl9pPr>
          </a:lstStyle>
          <a:p/>
        </p:txBody>
      </p:sp>
      <p:sp>
        <p:nvSpPr>
          <p:cNvPr id="87" name="Google Shape;87;p13"/>
          <p:cNvSpPr txBox="1"/>
          <p:nvPr>
            <p:ph idx="12" type="sldNum"/>
          </p:nvPr>
        </p:nvSpPr>
        <p:spPr>
          <a:xfrm>
            <a:off x="8472458" y="4663217"/>
            <a:ext cx="548700" cy="393600"/>
          </a:xfrm>
          <a:prstGeom prst="rect">
            <a:avLst/>
          </a:prstGeom>
          <a:noFill/>
          <a:ln>
            <a:noFill/>
          </a:ln>
        </p:spPr>
        <p:txBody>
          <a:bodyPr anchorCtr="0" anchor="ctr" bIns="90175" lIns="90175" spcFirstLastPara="1" rIns="90175" wrap="square" tIns="90175">
            <a:noAutofit/>
          </a:bodyPr>
          <a:lstStyle>
            <a:lvl1pPr indent="0" lvl="0"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1pPr>
            <a:lvl2pPr indent="0" lvl="1"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2pPr>
            <a:lvl3pPr indent="0" lvl="2"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3pPr>
            <a:lvl4pPr indent="0" lvl="3"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4pPr>
            <a:lvl5pPr indent="0" lvl="4"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5pPr>
            <a:lvl6pPr indent="0" lvl="5"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6pPr>
            <a:lvl7pPr indent="0" lvl="6"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7pPr>
            <a:lvl8pPr indent="0" lvl="7"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8pPr>
            <a:lvl9pPr indent="0" lvl="8" marL="0" rt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8" name="Google Shape;88;p13"/>
          <p:cNvPicPr preferRelativeResize="0"/>
          <p:nvPr/>
        </p:nvPicPr>
        <p:blipFill rotWithShape="1">
          <a:blip r:embed="rId2">
            <a:alphaModFix/>
          </a:blip>
          <a:srcRect b="0" l="0" r="0" t="0"/>
          <a:stretch/>
        </p:blipFill>
        <p:spPr>
          <a:xfrm>
            <a:off x="0" y="4449300"/>
            <a:ext cx="1368343" cy="5865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 name="Google Shape;23;p3"/>
          <p:cNvSpPr txBox="1"/>
          <p:nvPr>
            <p:ph idx="1" type="body"/>
          </p:nvPr>
        </p:nvSpPr>
        <p:spPr>
          <a:xfrm>
            <a:off x="2901951" y="648081"/>
            <a:ext cx="5486400" cy="3840600"/>
          </a:xfrm>
          <a:prstGeom prst="rect">
            <a:avLst/>
          </a:prstGeom>
          <a:noFill/>
          <a:ln>
            <a:noFill/>
          </a:ln>
        </p:spPr>
        <p:txBody>
          <a:bodyPr anchorCtr="0" anchor="ctr" bIns="33800" lIns="67625" spcFirstLastPara="1" rIns="67625" wrap="square" tIns="33800">
            <a:normAutofit/>
          </a:bodyPr>
          <a:lstStyle>
            <a:lvl1pPr indent="-317500" lvl="0" marL="457200" rtl="0" algn="l">
              <a:lnSpc>
                <a:spcPct val="90000"/>
              </a:lnSpc>
              <a:spcBef>
                <a:spcPts val="900"/>
              </a:spcBef>
              <a:spcAft>
                <a:spcPts val="0"/>
              </a:spcAft>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200"/>
              </a:spcBef>
              <a:spcAft>
                <a:spcPts val="0"/>
              </a:spcAft>
              <a:buSzPts val="1400"/>
              <a:buChar char="●"/>
              <a:defRPr/>
            </a:lvl3pPr>
            <a:lvl4pPr indent="-317500" lvl="3" marL="1828800" rtl="0" algn="l">
              <a:lnSpc>
                <a:spcPct val="90000"/>
              </a:lnSpc>
              <a:spcBef>
                <a:spcPts val="200"/>
              </a:spcBef>
              <a:spcAft>
                <a:spcPts val="0"/>
              </a:spcAft>
              <a:buSzPts val="1400"/>
              <a:buChar char="●"/>
              <a:defRPr/>
            </a:lvl4pPr>
            <a:lvl5pPr indent="-317500" lvl="4" marL="2286000" rtl="0" algn="l">
              <a:lnSpc>
                <a:spcPct val="90000"/>
              </a:lnSpc>
              <a:spcBef>
                <a:spcPts val="200"/>
              </a:spcBef>
              <a:spcAft>
                <a:spcPts val="0"/>
              </a:spcAft>
              <a:buSzPts val="1400"/>
              <a:buChar char="●"/>
              <a:defRPr/>
            </a:lvl5pPr>
            <a:lvl6pPr indent="-317500" lvl="5" marL="2743200" rtl="0" algn="l">
              <a:lnSpc>
                <a:spcPct val="90000"/>
              </a:lnSpc>
              <a:spcBef>
                <a:spcPts val="200"/>
              </a:spcBef>
              <a:spcAft>
                <a:spcPts val="0"/>
              </a:spcAft>
              <a:buSzPts val="1400"/>
              <a:buChar char="●"/>
              <a:defRPr/>
            </a:lvl6pPr>
            <a:lvl7pPr indent="-317500" lvl="6" marL="3200400" rtl="0" algn="l">
              <a:lnSpc>
                <a:spcPct val="90000"/>
              </a:lnSpc>
              <a:spcBef>
                <a:spcPts val="200"/>
              </a:spcBef>
              <a:spcAft>
                <a:spcPts val="0"/>
              </a:spcAft>
              <a:buSzPts val="1400"/>
              <a:buChar char="●"/>
              <a:defRPr/>
            </a:lvl7pPr>
            <a:lvl8pPr indent="-317500" lvl="7" marL="3657600" rtl="0" algn="l">
              <a:lnSpc>
                <a:spcPct val="90000"/>
              </a:lnSpc>
              <a:spcBef>
                <a:spcPts val="200"/>
              </a:spcBef>
              <a:spcAft>
                <a:spcPts val="0"/>
              </a:spcAft>
              <a:buSzPts val="1400"/>
              <a:buChar char="●"/>
              <a:defRPr/>
            </a:lvl8pPr>
            <a:lvl9pPr indent="-317500" lvl="8" marL="4114800" rtl="0" algn="l">
              <a:lnSpc>
                <a:spcPct val="90000"/>
              </a:lnSpc>
              <a:spcBef>
                <a:spcPts val="200"/>
              </a:spcBef>
              <a:spcAft>
                <a:spcPts val="200"/>
              </a:spcAft>
              <a:buSzPts val="1400"/>
              <a:buChar char="●"/>
              <a:defRPr/>
            </a:lvl9pPr>
          </a:lstStyle>
          <a:p/>
        </p:txBody>
      </p:sp>
      <p:sp>
        <p:nvSpPr>
          <p:cNvPr id="24" name="Google Shape;24;p3"/>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 name="Google Shape;25;p3"/>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 name="Google Shape;26;p3"/>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2900934" y="973836"/>
            <a:ext cx="5486400" cy="2441400"/>
          </a:xfrm>
          <a:prstGeom prst="rect">
            <a:avLst/>
          </a:prstGeom>
          <a:noFill/>
          <a:ln>
            <a:noFill/>
          </a:ln>
        </p:spPr>
        <p:txBody>
          <a:bodyPr anchorCtr="0" anchor="b" bIns="33800" lIns="67625" spcFirstLastPara="1" rIns="67625" wrap="square" tIns="33800">
            <a:normAutofit/>
          </a:bodyPr>
          <a:lstStyle>
            <a:lvl1pPr lvl="0" rtl="0" algn="l">
              <a:lnSpc>
                <a:spcPct val="90000"/>
              </a:lnSpc>
              <a:spcBef>
                <a:spcPts val="0"/>
              </a:spcBef>
              <a:spcAft>
                <a:spcPts val="0"/>
              </a:spcAft>
              <a:buClr>
                <a:srgbClr val="595959"/>
              </a:buClr>
              <a:buSzPts val="4300"/>
              <a:buFont typeface="Corbel"/>
              <a:buNone/>
              <a:defRPr b="0" sz="4300">
                <a:solidFill>
                  <a:srgbClr val="595959"/>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 name="Google Shape;29;p4"/>
          <p:cNvSpPr txBox="1"/>
          <p:nvPr>
            <p:ph idx="1" type="body"/>
          </p:nvPr>
        </p:nvSpPr>
        <p:spPr>
          <a:xfrm>
            <a:off x="2914650" y="3504438"/>
            <a:ext cx="5486400" cy="685800"/>
          </a:xfrm>
          <a:prstGeom prst="rect">
            <a:avLst/>
          </a:prstGeom>
          <a:noFill/>
          <a:ln>
            <a:noFill/>
          </a:ln>
        </p:spPr>
        <p:txBody>
          <a:bodyPr anchorCtr="0" anchor="t" bIns="33800" lIns="67625" spcFirstLastPara="1" rIns="67625" wrap="square" tIns="33800">
            <a:normAutofit/>
          </a:bodyPr>
          <a:lstStyle>
            <a:lvl1pPr indent="-228600" lvl="0" marL="457200" rtl="0" algn="l">
              <a:lnSpc>
                <a:spcPct val="90000"/>
              </a:lnSpc>
              <a:spcBef>
                <a:spcPts val="900"/>
              </a:spcBef>
              <a:spcAft>
                <a:spcPts val="0"/>
              </a:spcAft>
              <a:buSzPts val="1700"/>
              <a:buNone/>
              <a:defRPr sz="1700" cap="none">
                <a:solidFill>
                  <a:srgbClr val="595959"/>
                </a:solidFill>
              </a:defRPr>
            </a:lvl1pPr>
            <a:lvl2pPr indent="-228600" lvl="1" marL="914400" rtl="0" algn="l">
              <a:lnSpc>
                <a:spcPct val="90000"/>
              </a:lnSpc>
              <a:spcBef>
                <a:spcPts val="200"/>
              </a:spcBef>
              <a:spcAft>
                <a:spcPts val="0"/>
              </a:spcAft>
              <a:buSzPts val="1400"/>
              <a:buNone/>
              <a:defRPr sz="1400">
                <a:solidFill>
                  <a:srgbClr val="888888"/>
                </a:solidFill>
              </a:defRPr>
            </a:lvl2pPr>
            <a:lvl3pPr indent="-228600" lvl="2" marL="1371600" rtl="0" algn="l">
              <a:lnSpc>
                <a:spcPct val="90000"/>
              </a:lnSpc>
              <a:spcBef>
                <a:spcPts val="200"/>
              </a:spcBef>
              <a:spcAft>
                <a:spcPts val="0"/>
              </a:spcAft>
              <a:buSzPts val="1200"/>
              <a:buNone/>
              <a:defRPr sz="1200">
                <a:solidFill>
                  <a:srgbClr val="888888"/>
                </a:solidFill>
              </a:defRPr>
            </a:lvl3pPr>
            <a:lvl4pPr indent="-228600" lvl="3" marL="1828800" rtl="0" algn="l">
              <a:lnSpc>
                <a:spcPct val="90000"/>
              </a:lnSpc>
              <a:spcBef>
                <a:spcPts val="200"/>
              </a:spcBef>
              <a:spcAft>
                <a:spcPts val="0"/>
              </a:spcAft>
              <a:buSzPts val="1100"/>
              <a:buNone/>
              <a:defRPr sz="1100">
                <a:solidFill>
                  <a:srgbClr val="888888"/>
                </a:solidFill>
              </a:defRPr>
            </a:lvl4pPr>
            <a:lvl5pPr indent="-228600" lvl="4" marL="2286000" rtl="0" algn="l">
              <a:lnSpc>
                <a:spcPct val="90000"/>
              </a:lnSpc>
              <a:spcBef>
                <a:spcPts val="200"/>
              </a:spcBef>
              <a:spcAft>
                <a:spcPts val="0"/>
              </a:spcAft>
              <a:buSzPts val="1100"/>
              <a:buNone/>
              <a:defRPr sz="1100">
                <a:solidFill>
                  <a:srgbClr val="888888"/>
                </a:solidFill>
              </a:defRPr>
            </a:lvl5pPr>
            <a:lvl6pPr indent="-228600" lvl="5" marL="2743200" rtl="0" algn="l">
              <a:lnSpc>
                <a:spcPct val="90000"/>
              </a:lnSpc>
              <a:spcBef>
                <a:spcPts val="200"/>
              </a:spcBef>
              <a:spcAft>
                <a:spcPts val="0"/>
              </a:spcAft>
              <a:buSzPts val="1100"/>
              <a:buNone/>
              <a:defRPr sz="1100">
                <a:solidFill>
                  <a:srgbClr val="888888"/>
                </a:solidFill>
              </a:defRPr>
            </a:lvl6pPr>
            <a:lvl7pPr indent="-228600" lvl="6" marL="3200400" rtl="0" algn="l">
              <a:lnSpc>
                <a:spcPct val="90000"/>
              </a:lnSpc>
              <a:spcBef>
                <a:spcPts val="200"/>
              </a:spcBef>
              <a:spcAft>
                <a:spcPts val="0"/>
              </a:spcAft>
              <a:buSzPts val="1100"/>
              <a:buNone/>
              <a:defRPr sz="1100">
                <a:solidFill>
                  <a:srgbClr val="888888"/>
                </a:solidFill>
              </a:defRPr>
            </a:lvl7pPr>
            <a:lvl8pPr indent="-228600" lvl="7" marL="3657600" rtl="0" algn="l">
              <a:lnSpc>
                <a:spcPct val="90000"/>
              </a:lnSpc>
              <a:spcBef>
                <a:spcPts val="200"/>
              </a:spcBef>
              <a:spcAft>
                <a:spcPts val="0"/>
              </a:spcAft>
              <a:buSzPts val="1100"/>
              <a:buNone/>
              <a:defRPr sz="1100">
                <a:solidFill>
                  <a:srgbClr val="888888"/>
                </a:solidFill>
              </a:defRPr>
            </a:lvl8pPr>
            <a:lvl9pPr indent="-228600" lvl="8" marL="4114800" rtl="0" algn="l">
              <a:lnSpc>
                <a:spcPct val="90000"/>
              </a:lnSpc>
              <a:spcBef>
                <a:spcPts val="200"/>
              </a:spcBef>
              <a:spcAft>
                <a:spcPts val="200"/>
              </a:spcAft>
              <a:buSzPts val="1100"/>
              <a:buNone/>
              <a:defRPr sz="1100">
                <a:solidFill>
                  <a:srgbClr val="888888"/>
                </a:solidFill>
              </a:defRPr>
            </a:lvl9pPr>
          </a:lstStyle>
          <a:p/>
        </p:txBody>
      </p:sp>
      <p:sp>
        <p:nvSpPr>
          <p:cNvPr id="30" name="Google Shape;30;p4"/>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 name="Google Shape;31;p4"/>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 name="Google Shape;32;p4"/>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 name="Google Shape;35;p5"/>
          <p:cNvSpPr txBox="1"/>
          <p:nvPr>
            <p:ph idx="1" type="body"/>
          </p:nvPr>
        </p:nvSpPr>
        <p:spPr>
          <a:xfrm>
            <a:off x="2900934" y="651510"/>
            <a:ext cx="2606100" cy="3840600"/>
          </a:xfrm>
          <a:prstGeom prst="rect">
            <a:avLst/>
          </a:prstGeom>
          <a:noFill/>
          <a:ln>
            <a:noFill/>
          </a:ln>
        </p:spPr>
        <p:txBody>
          <a:bodyPr anchorCtr="0" anchor="ctr" bIns="33800" lIns="67625" spcFirstLastPara="1" rIns="67625" wrap="square" tIns="33800">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36" name="Google Shape;36;p5"/>
          <p:cNvSpPr txBox="1"/>
          <p:nvPr>
            <p:ph idx="2" type="body"/>
          </p:nvPr>
        </p:nvSpPr>
        <p:spPr>
          <a:xfrm>
            <a:off x="5863590" y="651510"/>
            <a:ext cx="2606100" cy="3840600"/>
          </a:xfrm>
          <a:prstGeom prst="rect">
            <a:avLst/>
          </a:prstGeom>
          <a:noFill/>
          <a:ln>
            <a:noFill/>
          </a:ln>
        </p:spPr>
        <p:txBody>
          <a:bodyPr anchorCtr="0" anchor="ctr" bIns="33800" lIns="67625" spcFirstLastPara="1" rIns="67625" wrap="square" tIns="33800">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37" name="Google Shape;37;p5"/>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8" name="Google Shape;38;p5"/>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9" name="Google Shape;39;p5"/>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 name="Google Shape;42;p6"/>
          <p:cNvSpPr txBox="1"/>
          <p:nvPr>
            <p:ph idx="1" type="body"/>
          </p:nvPr>
        </p:nvSpPr>
        <p:spPr>
          <a:xfrm>
            <a:off x="2900934" y="767690"/>
            <a:ext cx="2606100" cy="605400"/>
          </a:xfrm>
          <a:prstGeom prst="rect">
            <a:avLst/>
          </a:prstGeom>
          <a:noFill/>
          <a:ln>
            <a:noFill/>
          </a:ln>
        </p:spPr>
        <p:txBody>
          <a:bodyPr anchorCtr="0" anchor="b" bIns="33800" lIns="67625" spcFirstLastPara="1" rIns="67625" wrap="square" tIns="33800">
            <a:normAutofit/>
          </a:bodyPr>
          <a:lstStyle>
            <a:lvl1pPr indent="-228600" lvl="0" marL="457200" rtl="0" algn="l">
              <a:lnSpc>
                <a:spcPct val="90000"/>
              </a:lnSpc>
              <a:spcBef>
                <a:spcPts val="0"/>
              </a:spcBef>
              <a:spcAft>
                <a:spcPts val="0"/>
              </a:spcAft>
              <a:buSzPts val="1500"/>
              <a:buNone/>
              <a:defRPr b="1" sz="1500">
                <a:solidFill>
                  <a:srgbClr val="595959"/>
                </a:solidFill>
              </a:defRPr>
            </a:lvl1pPr>
            <a:lvl2pPr indent="-228600" lvl="1" marL="914400" rtl="0" algn="l">
              <a:lnSpc>
                <a:spcPct val="90000"/>
              </a:lnSpc>
              <a:spcBef>
                <a:spcPts val="200"/>
              </a:spcBef>
              <a:spcAft>
                <a:spcPts val="0"/>
              </a:spcAft>
              <a:buSzPts val="1500"/>
              <a:buNone/>
              <a:defRPr b="1" sz="1500"/>
            </a:lvl2pPr>
            <a:lvl3pPr indent="-228600" lvl="2" marL="1371600" rtl="0" algn="l">
              <a:lnSpc>
                <a:spcPct val="90000"/>
              </a:lnSpc>
              <a:spcBef>
                <a:spcPts val="200"/>
              </a:spcBef>
              <a:spcAft>
                <a:spcPts val="0"/>
              </a:spcAft>
              <a:buSzPts val="1400"/>
              <a:buNone/>
              <a:defRPr b="1" sz="1400"/>
            </a:lvl3pPr>
            <a:lvl4pPr indent="-228600" lvl="3" marL="1828800" rtl="0" algn="l">
              <a:lnSpc>
                <a:spcPct val="90000"/>
              </a:lnSpc>
              <a:spcBef>
                <a:spcPts val="200"/>
              </a:spcBef>
              <a:spcAft>
                <a:spcPts val="0"/>
              </a:spcAft>
              <a:buSzPts val="1200"/>
              <a:buNone/>
              <a:defRPr b="1" sz="1200"/>
            </a:lvl4pPr>
            <a:lvl5pPr indent="-228600" lvl="4" marL="2286000" rtl="0" algn="l">
              <a:lnSpc>
                <a:spcPct val="90000"/>
              </a:lnSpc>
              <a:spcBef>
                <a:spcPts val="200"/>
              </a:spcBef>
              <a:spcAft>
                <a:spcPts val="0"/>
              </a:spcAft>
              <a:buSzPts val="1200"/>
              <a:buNone/>
              <a:defRPr b="1" sz="1200"/>
            </a:lvl5pPr>
            <a:lvl6pPr indent="-228600" lvl="5" marL="2743200" rtl="0" algn="l">
              <a:lnSpc>
                <a:spcPct val="90000"/>
              </a:lnSpc>
              <a:spcBef>
                <a:spcPts val="200"/>
              </a:spcBef>
              <a:spcAft>
                <a:spcPts val="0"/>
              </a:spcAft>
              <a:buSzPts val="1200"/>
              <a:buNone/>
              <a:defRPr b="1" sz="1200"/>
            </a:lvl6pPr>
            <a:lvl7pPr indent="-228600" lvl="6" marL="3200400" rtl="0" algn="l">
              <a:lnSpc>
                <a:spcPct val="90000"/>
              </a:lnSpc>
              <a:spcBef>
                <a:spcPts val="200"/>
              </a:spcBef>
              <a:spcAft>
                <a:spcPts val="0"/>
              </a:spcAft>
              <a:buSzPts val="1200"/>
              <a:buNone/>
              <a:defRPr b="1" sz="1200"/>
            </a:lvl7pPr>
            <a:lvl8pPr indent="-228600" lvl="7" marL="3657600" rtl="0" algn="l">
              <a:lnSpc>
                <a:spcPct val="90000"/>
              </a:lnSpc>
              <a:spcBef>
                <a:spcPts val="200"/>
              </a:spcBef>
              <a:spcAft>
                <a:spcPts val="0"/>
              </a:spcAft>
              <a:buSzPts val="1200"/>
              <a:buNone/>
              <a:defRPr b="1" sz="1200"/>
            </a:lvl8pPr>
            <a:lvl9pPr indent="-228600" lvl="8" marL="4114800" rtl="0" algn="l">
              <a:lnSpc>
                <a:spcPct val="90000"/>
              </a:lnSpc>
              <a:spcBef>
                <a:spcPts val="200"/>
              </a:spcBef>
              <a:spcAft>
                <a:spcPts val="200"/>
              </a:spcAft>
              <a:buSzPts val="1200"/>
              <a:buNone/>
              <a:defRPr b="1" sz="1200"/>
            </a:lvl9pPr>
          </a:lstStyle>
          <a:p/>
        </p:txBody>
      </p:sp>
      <p:sp>
        <p:nvSpPr>
          <p:cNvPr id="43" name="Google Shape;43;p6"/>
          <p:cNvSpPr txBox="1"/>
          <p:nvPr>
            <p:ph idx="2" type="body"/>
          </p:nvPr>
        </p:nvSpPr>
        <p:spPr>
          <a:xfrm>
            <a:off x="2900934" y="1448202"/>
            <a:ext cx="2606100" cy="3017400"/>
          </a:xfrm>
          <a:prstGeom prst="rect">
            <a:avLst/>
          </a:prstGeom>
          <a:noFill/>
          <a:ln>
            <a:noFill/>
          </a:ln>
        </p:spPr>
        <p:txBody>
          <a:bodyPr anchorCtr="0" anchor="ctr" bIns="33800" lIns="67625" spcFirstLastPara="1" rIns="67625" wrap="square" tIns="33800">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44" name="Google Shape;44;p6"/>
          <p:cNvSpPr txBox="1"/>
          <p:nvPr>
            <p:ph idx="3" type="body"/>
          </p:nvPr>
        </p:nvSpPr>
        <p:spPr>
          <a:xfrm>
            <a:off x="5863847" y="767690"/>
            <a:ext cx="2606100" cy="609900"/>
          </a:xfrm>
          <a:prstGeom prst="rect">
            <a:avLst/>
          </a:prstGeom>
          <a:noFill/>
          <a:ln>
            <a:noFill/>
          </a:ln>
        </p:spPr>
        <p:txBody>
          <a:bodyPr anchorCtr="0" anchor="b" bIns="33800" lIns="67625" spcFirstLastPara="1" rIns="67625" wrap="square" tIns="33800">
            <a:normAutofit/>
          </a:bodyPr>
          <a:lstStyle>
            <a:lvl1pPr indent="-228600" lvl="0" marL="457200" rtl="0" algn="l">
              <a:lnSpc>
                <a:spcPct val="90000"/>
              </a:lnSpc>
              <a:spcBef>
                <a:spcPts val="0"/>
              </a:spcBef>
              <a:spcAft>
                <a:spcPts val="0"/>
              </a:spcAft>
              <a:buSzPts val="1500"/>
              <a:buNone/>
              <a:defRPr b="1" sz="1500">
                <a:solidFill>
                  <a:srgbClr val="595959"/>
                </a:solidFill>
              </a:defRPr>
            </a:lvl1pPr>
            <a:lvl2pPr indent="-228600" lvl="1" marL="914400" rtl="0" algn="l">
              <a:lnSpc>
                <a:spcPct val="90000"/>
              </a:lnSpc>
              <a:spcBef>
                <a:spcPts val="200"/>
              </a:spcBef>
              <a:spcAft>
                <a:spcPts val="0"/>
              </a:spcAft>
              <a:buSzPts val="1500"/>
              <a:buNone/>
              <a:defRPr b="1" sz="1500"/>
            </a:lvl2pPr>
            <a:lvl3pPr indent="-228600" lvl="2" marL="1371600" rtl="0" algn="l">
              <a:lnSpc>
                <a:spcPct val="90000"/>
              </a:lnSpc>
              <a:spcBef>
                <a:spcPts val="200"/>
              </a:spcBef>
              <a:spcAft>
                <a:spcPts val="0"/>
              </a:spcAft>
              <a:buSzPts val="1400"/>
              <a:buNone/>
              <a:defRPr b="1" sz="1400"/>
            </a:lvl3pPr>
            <a:lvl4pPr indent="-228600" lvl="3" marL="1828800" rtl="0" algn="l">
              <a:lnSpc>
                <a:spcPct val="90000"/>
              </a:lnSpc>
              <a:spcBef>
                <a:spcPts val="200"/>
              </a:spcBef>
              <a:spcAft>
                <a:spcPts val="0"/>
              </a:spcAft>
              <a:buSzPts val="1200"/>
              <a:buNone/>
              <a:defRPr b="1" sz="1200"/>
            </a:lvl4pPr>
            <a:lvl5pPr indent="-228600" lvl="4" marL="2286000" rtl="0" algn="l">
              <a:lnSpc>
                <a:spcPct val="90000"/>
              </a:lnSpc>
              <a:spcBef>
                <a:spcPts val="200"/>
              </a:spcBef>
              <a:spcAft>
                <a:spcPts val="0"/>
              </a:spcAft>
              <a:buSzPts val="1200"/>
              <a:buNone/>
              <a:defRPr b="1" sz="1200"/>
            </a:lvl5pPr>
            <a:lvl6pPr indent="-228600" lvl="5" marL="2743200" rtl="0" algn="l">
              <a:lnSpc>
                <a:spcPct val="90000"/>
              </a:lnSpc>
              <a:spcBef>
                <a:spcPts val="200"/>
              </a:spcBef>
              <a:spcAft>
                <a:spcPts val="0"/>
              </a:spcAft>
              <a:buSzPts val="1200"/>
              <a:buNone/>
              <a:defRPr b="1" sz="1200"/>
            </a:lvl6pPr>
            <a:lvl7pPr indent="-228600" lvl="6" marL="3200400" rtl="0" algn="l">
              <a:lnSpc>
                <a:spcPct val="90000"/>
              </a:lnSpc>
              <a:spcBef>
                <a:spcPts val="200"/>
              </a:spcBef>
              <a:spcAft>
                <a:spcPts val="0"/>
              </a:spcAft>
              <a:buSzPts val="1200"/>
              <a:buNone/>
              <a:defRPr b="1" sz="1200"/>
            </a:lvl7pPr>
            <a:lvl8pPr indent="-228600" lvl="7" marL="3657600" rtl="0" algn="l">
              <a:lnSpc>
                <a:spcPct val="90000"/>
              </a:lnSpc>
              <a:spcBef>
                <a:spcPts val="200"/>
              </a:spcBef>
              <a:spcAft>
                <a:spcPts val="0"/>
              </a:spcAft>
              <a:buSzPts val="1200"/>
              <a:buNone/>
              <a:defRPr b="1" sz="1200"/>
            </a:lvl8pPr>
            <a:lvl9pPr indent="-228600" lvl="8" marL="4114800" rtl="0" algn="l">
              <a:lnSpc>
                <a:spcPct val="90000"/>
              </a:lnSpc>
              <a:spcBef>
                <a:spcPts val="200"/>
              </a:spcBef>
              <a:spcAft>
                <a:spcPts val="200"/>
              </a:spcAft>
              <a:buSzPts val="1200"/>
              <a:buNone/>
              <a:defRPr b="1" sz="1200"/>
            </a:lvl9pPr>
          </a:lstStyle>
          <a:p/>
        </p:txBody>
      </p:sp>
      <p:sp>
        <p:nvSpPr>
          <p:cNvPr id="45" name="Google Shape;45;p6"/>
          <p:cNvSpPr txBox="1"/>
          <p:nvPr>
            <p:ph idx="4" type="body"/>
          </p:nvPr>
        </p:nvSpPr>
        <p:spPr>
          <a:xfrm>
            <a:off x="5863847" y="1448202"/>
            <a:ext cx="2606100" cy="3017400"/>
          </a:xfrm>
          <a:prstGeom prst="rect">
            <a:avLst/>
          </a:prstGeom>
          <a:noFill/>
          <a:ln>
            <a:noFill/>
          </a:ln>
        </p:spPr>
        <p:txBody>
          <a:bodyPr anchorCtr="0" anchor="ctr" bIns="33800" lIns="67625" spcFirstLastPara="1" rIns="67625" wrap="square" tIns="33800">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46" name="Google Shape;46;p6"/>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 name="Google Shape;47;p6"/>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 name="Google Shape;48;p6"/>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lvl1pPr lvl="0" rtl="0" algn="l">
              <a:lnSpc>
                <a:spcPct val="90000"/>
              </a:lnSpc>
              <a:spcBef>
                <a:spcPts val="0"/>
              </a:spcBef>
              <a:spcAft>
                <a:spcPts val="0"/>
              </a:spcAft>
              <a:buClr>
                <a:srgbClr val="FFFFF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 name="Google Shape;51;p7"/>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 name="Google Shape;52;p7"/>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 name="Google Shape;53;p7"/>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6" name="Google Shape;56;p8"/>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7" name="Google Shape;57;p8"/>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192024" y="857250"/>
            <a:ext cx="2126100" cy="1783200"/>
          </a:xfrm>
          <a:prstGeom prst="rect">
            <a:avLst/>
          </a:prstGeom>
          <a:noFill/>
          <a:ln>
            <a:noFill/>
          </a:ln>
        </p:spPr>
        <p:txBody>
          <a:bodyPr anchorCtr="0" anchor="b" bIns="33800" lIns="67625" spcFirstLastPara="1" rIns="67625" wrap="square" tIns="33800">
            <a:normAutofit/>
          </a:bodyPr>
          <a:lstStyle>
            <a:lvl1pPr lvl="0" rtl="0" algn="l">
              <a:lnSpc>
                <a:spcPct val="90000"/>
              </a:lnSpc>
              <a:spcBef>
                <a:spcPts val="0"/>
              </a:spcBef>
              <a:spcAft>
                <a:spcPts val="0"/>
              </a:spcAft>
              <a:buClr>
                <a:srgbClr val="FFFFFF"/>
              </a:buClr>
              <a:buSzPts val="2300"/>
              <a:buFont typeface="Corbel"/>
              <a:buNone/>
              <a:defRPr b="0" sz="2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0" name="Google Shape;60;p9"/>
          <p:cNvSpPr txBox="1"/>
          <p:nvPr>
            <p:ph idx="1" type="body"/>
          </p:nvPr>
        </p:nvSpPr>
        <p:spPr>
          <a:xfrm>
            <a:off x="2900934" y="651510"/>
            <a:ext cx="5486400" cy="3840600"/>
          </a:xfrm>
          <a:prstGeom prst="rect">
            <a:avLst/>
          </a:prstGeom>
          <a:noFill/>
          <a:ln>
            <a:noFill/>
          </a:ln>
        </p:spPr>
        <p:txBody>
          <a:bodyPr anchorCtr="0" anchor="ctr" bIns="33800" lIns="67625" spcFirstLastPara="1" rIns="67625" wrap="square" tIns="33800">
            <a:normAutofit/>
          </a:bodyPr>
          <a:lstStyle>
            <a:lvl1pPr indent="-323850" lvl="0" marL="457200" rtl="0" algn="l">
              <a:lnSpc>
                <a:spcPct val="90000"/>
              </a:lnSpc>
              <a:spcBef>
                <a:spcPts val="900"/>
              </a:spcBef>
              <a:spcAft>
                <a:spcPts val="0"/>
              </a:spcAft>
              <a:buSzPts val="1500"/>
              <a:buChar char="●"/>
              <a:defRPr sz="1500"/>
            </a:lvl1pPr>
            <a:lvl2pPr indent="-317500" lvl="1" marL="914400" rtl="0" algn="l">
              <a:lnSpc>
                <a:spcPct val="90000"/>
              </a:lnSpc>
              <a:spcBef>
                <a:spcPts val="200"/>
              </a:spcBef>
              <a:spcAft>
                <a:spcPts val="0"/>
              </a:spcAft>
              <a:buSzPts val="1400"/>
              <a:buChar char="●"/>
              <a:defRPr sz="1400"/>
            </a:lvl2pPr>
            <a:lvl3pPr indent="-304800" lvl="2" marL="1371600" rtl="0" algn="l">
              <a:lnSpc>
                <a:spcPct val="90000"/>
              </a:lnSpc>
              <a:spcBef>
                <a:spcPts val="200"/>
              </a:spcBef>
              <a:spcAft>
                <a:spcPts val="0"/>
              </a:spcAft>
              <a:buSzPts val="1200"/>
              <a:buChar char="●"/>
              <a:defRPr sz="1200"/>
            </a:lvl3pPr>
            <a:lvl4pPr indent="-298450" lvl="3" marL="1828800" rtl="0" algn="l">
              <a:lnSpc>
                <a:spcPct val="90000"/>
              </a:lnSpc>
              <a:spcBef>
                <a:spcPts val="200"/>
              </a:spcBef>
              <a:spcAft>
                <a:spcPts val="0"/>
              </a:spcAft>
              <a:buSzPts val="1100"/>
              <a:buChar char="●"/>
              <a:defRPr sz="1100"/>
            </a:lvl4pPr>
            <a:lvl5pPr indent="-298450" lvl="4" marL="2286000" rtl="0" algn="l">
              <a:lnSpc>
                <a:spcPct val="90000"/>
              </a:lnSpc>
              <a:spcBef>
                <a:spcPts val="200"/>
              </a:spcBef>
              <a:spcAft>
                <a:spcPts val="0"/>
              </a:spcAft>
              <a:buSzPts val="1100"/>
              <a:buChar char="●"/>
              <a:defRPr sz="1100"/>
            </a:lvl5pPr>
            <a:lvl6pPr indent="-298450" lvl="5" marL="2743200" rtl="0" algn="l">
              <a:lnSpc>
                <a:spcPct val="90000"/>
              </a:lnSpc>
              <a:spcBef>
                <a:spcPts val="200"/>
              </a:spcBef>
              <a:spcAft>
                <a:spcPts val="0"/>
              </a:spcAft>
              <a:buSzPts val="1100"/>
              <a:buChar char="●"/>
              <a:defRPr sz="1100"/>
            </a:lvl6pPr>
            <a:lvl7pPr indent="-298450" lvl="6" marL="3200400" rtl="0" algn="l">
              <a:lnSpc>
                <a:spcPct val="90000"/>
              </a:lnSpc>
              <a:spcBef>
                <a:spcPts val="200"/>
              </a:spcBef>
              <a:spcAft>
                <a:spcPts val="0"/>
              </a:spcAft>
              <a:buSzPts val="1100"/>
              <a:buChar char="●"/>
              <a:defRPr sz="1100"/>
            </a:lvl7pPr>
            <a:lvl8pPr indent="-298450" lvl="7" marL="3657600" rtl="0" algn="l">
              <a:lnSpc>
                <a:spcPct val="90000"/>
              </a:lnSpc>
              <a:spcBef>
                <a:spcPts val="200"/>
              </a:spcBef>
              <a:spcAft>
                <a:spcPts val="0"/>
              </a:spcAft>
              <a:buSzPts val="1100"/>
              <a:buChar char="●"/>
              <a:defRPr sz="1100"/>
            </a:lvl8pPr>
            <a:lvl9pPr indent="-298450" lvl="8" marL="4114800" rtl="0" algn="l">
              <a:lnSpc>
                <a:spcPct val="90000"/>
              </a:lnSpc>
              <a:spcBef>
                <a:spcPts val="200"/>
              </a:spcBef>
              <a:spcAft>
                <a:spcPts val="200"/>
              </a:spcAft>
              <a:buSzPts val="1100"/>
              <a:buChar char="●"/>
              <a:defRPr sz="1100"/>
            </a:lvl9pPr>
          </a:lstStyle>
          <a:p/>
        </p:txBody>
      </p:sp>
      <p:sp>
        <p:nvSpPr>
          <p:cNvPr id="61" name="Google Shape;61;p9"/>
          <p:cNvSpPr txBox="1"/>
          <p:nvPr>
            <p:ph idx="2" type="body"/>
          </p:nvPr>
        </p:nvSpPr>
        <p:spPr>
          <a:xfrm>
            <a:off x="192024" y="2620632"/>
            <a:ext cx="2126100" cy="1741500"/>
          </a:xfrm>
          <a:prstGeom prst="rect">
            <a:avLst/>
          </a:prstGeom>
          <a:noFill/>
          <a:ln>
            <a:noFill/>
          </a:ln>
        </p:spPr>
        <p:txBody>
          <a:bodyPr anchorCtr="0" anchor="t" bIns="33800" lIns="67625" spcFirstLastPara="1" rIns="67625" wrap="square" tIns="33800">
            <a:normAutofit/>
          </a:bodyPr>
          <a:lstStyle>
            <a:lvl1pPr indent="-228600" lvl="0" marL="457200" rtl="0" algn="l">
              <a:lnSpc>
                <a:spcPct val="10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200"/>
              </a:spcBef>
              <a:spcAft>
                <a:spcPts val="0"/>
              </a:spcAft>
              <a:buSzPts val="800"/>
              <a:buNone/>
              <a:defRPr sz="800"/>
            </a:lvl3pPr>
            <a:lvl4pPr indent="-228600" lvl="3" marL="1828800" rtl="0" algn="l">
              <a:lnSpc>
                <a:spcPct val="90000"/>
              </a:lnSpc>
              <a:spcBef>
                <a:spcPts val="200"/>
              </a:spcBef>
              <a:spcAft>
                <a:spcPts val="0"/>
              </a:spcAft>
              <a:buSzPts val="700"/>
              <a:buNone/>
              <a:defRPr sz="700"/>
            </a:lvl4pPr>
            <a:lvl5pPr indent="-228600" lvl="4" marL="2286000" rtl="0" algn="l">
              <a:lnSpc>
                <a:spcPct val="90000"/>
              </a:lnSpc>
              <a:spcBef>
                <a:spcPts val="200"/>
              </a:spcBef>
              <a:spcAft>
                <a:spcPts val="0"/>
              </a:spcAft>
              <a:buSzPts val="700"/>
              <a:buNone/>
              <a:defRPr sz="700"/>
            </a:lvl5pPr>
            <a:lvl6pPr indent="-228600" lvl="5" marL="2743200" rtl="0" algn="l">
              <a:lnSpc>
                <a:spcPct val="90000"/>
              </a:lnSpc>
              <a:spcBef>
                <a:spcPts val="200"/>
              </a:spcBef>
              <a:spcAft>
                <a:spcPts val="0"/>
              </a:spcAft>
              <a:buSzPts val="700"/>
              <a:buNone/>
              <a:defRPr sz="700"/>
            </a:lvl6pPr>
            <a:lvl7pPr indent="-228600" lvl="6" marL="3200400" rtl="0" algn="l">
              <a:lnSpc>
                <a:spcPct val="90000"/>
              </a:lnSpc>
              <a:spcBef>
                <a:spcPts val="200"/>
              </a:spcBef>
              <a:spcAft>
                <a:spcPts val="0"/>
              </a:spcAft>
              <a:buSzPts val="700"/>
              <a:buNone/>
              <a:defRPr sz="700"/>
            </a:lvl7pPr>
            <a:lvl8pPr indent="-228600" lvl="7" marL="3657600" rtl="0" algn="l">
              <a:lnSpc>
                <a:spcPct val="90000"/>
              </a:lnSpc>
              <a:spcBef>
                <a:spcPts val="200"/>
              </a:spcBef>
              <a:spcAft>
                <a:spcPts val="0"/>
              </a:spcAft>
              <a:buSzPts val="700"/>
              <a:buNone/>
              <a:defRPr sz="700"/>
            </a:lvl8pPr>
            <a:lvl9pPr indent="-228600" lvl="8" marL="4114800" rtl="0" algn="l">
              <a:lnSpc>
                <a:spcPct val="90000"/>
              </a:lnSpc>
              <a:spcBef>
                <a:spcPts val="200"/>
              </a:spcBef>
              <a:spcAft>
                <a:spcPts val="200"/>
              </a:spcAft>
              <a:buSzPts val="700"/>
              <a:buNone/>
              <a:defRPr sz="700"/>
            </a:lvl9pPr>
          </a:lstStyle>
          <a:p/>
        </p:txBody>
      </p:sp>
      <p:sp>
        <p:nvSpPr>
          <p:cNvPr id="62" name="Google Shape;62;p9"/>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3" name="Google Shape;63;p9"/>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4" name="Google Shape;64;p9"/>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92024" y="857250"/>
            <a:ext cx="2126100" cy="1783200"/>
          </a:xfrm>
          <a:prstGeom prst="rect">
            <a:avLst/>
          </a:prstGeom>
          <a:noFill/>
          <a:ln>
            <a:noFill/>
          </a:ln>
        </p:spPr>
        <p:txBody>
          <a:bodyPr anchorCtr="0" anchor="b" bIns="33800" lIns="67625" spcFirstLastPara="1" rIns="67625" wrap="square" tIns="33800">
            <a:normAutofit/>
          </a:bodyPr>
          <a:lstStyle>
            <a:lvl1pPr lvl="0" rtl="0" algn="l">
              <a:lnSpc>
                <a:spcPct val="90000"/>
              </a:lnSpc>
              <a:spcBef>
                <a:spcPts val="0"/>
              </a:spcBef>
              <a:spcAft>
                <a:spcPts val="0"/>
              </a:spcAft>
              <a:buClr>
                <a:srgbClr val="FFFFFF"/>
              </a:buClr>
              <a:buSzPts val="2300"/>
              <a:buFont typeface="Corbel"/>
              <a:buNone/>
              <a:defRPr b="0" sz="2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 name="Google Shape;67;p10"/>
          <p:cNvSpPr/>
          <p:nvPr>
            <p:ph idx="2" type="pic"/>
          </p:nvPr>
        </p:nvSpPr>
        <p:spPr>
          <a:xfrm>
            <a:off x="2677983" y="575564"/>
            <a:ext cx="6086400" cy="3998100"/>
          </a:xfrm>
          <a:prstGeom prst="rect">
            <a:avLst/>
          </a:prstGeom>
          <a:solidFill>
            <a:srgbClr val="BFBFBF"/>
          </a:solidFill>
          <a:ln>
            <a:noFill/>
          </a:ln>
        </p:spPr>
      </p:sp>
      <p:sp>
        <p:nvSpPr>
          <p:cNvPr id="68" name="Google Shape;68;p10"/>
          <p:cNvSpPr txBox="1"/>
          <p:nvPr>
            <p:ph idx="1" type="body"/>
          </p:nvPr>
        </p:nvSpPr>
        <p:spPr>
          <a:xfrm>
            <a:off x="192024" y="2619756"/>
            <a:ext cx="2126100" cy="1741800"/>
          </a:xfrm>
          <a:prstGeom prst="rect">
            <a:avLst/>
          </a:prstGeom>
          <a:noFill/>
          <a:ln>
            <a:noFill/>
          </a:ln>
        </p:spPr>
        <p:txBody>
          <a:bodyPr anchorCtr="0" anchor="t" bIns="33800" lIns="67625" spcFirstLastPara="1" rIns="67625" wrap="square" tIns="33800">
            <a:normAutofit/>
          </a:bodyPr>
          <a:lstStyle>
            <a:lvl1pPr indent="-228600" lvl="0" marL="457200" rtl="0" algn="l">
              <a:lnSpc>
                <a:spcPct val="100000"/>
              </a:lnSpc>
              <a:spcBef>
                <a:spcPts val="900"/>
              </a:spcBef>
              <a:spcAft>
                <a:spcPts val="0"/>
              </a:spcAft>
              <a:buSzPts val="1100"/>
              <a:buNone/>
              <a:defRPr sz="1100">
                <a:solidFill>
                  <a:srgbClr val="FFFFFF"/>
                </a:solidFill>
              </a:defRPr>
            </a:lvl1pPr>
            <a:lvl2pPr indent="-228600" lvl="1" marL="914400" rtl="0" algn="l">
              <a:lnSpc>
                <a:spcPct val="90000"/>
              </a:lnSpc>
              <a:spcBef>
                <a:spcPts val="200"/>
              </a:spcBef>
              <a:spcAft>
                <a:spcPts val="0"/>
              </a:spcAft>
              <a:buSzPts val="900"/>
              <a:buNone/>
              <a:defRPr sz="900"/>
            </a:lvl2pPr>
            <a:lvl3pPr indent="-228600" lvl="2" marL="1371600" rtl="0" algn="l">
              <a:lnSpc>
                <a:spcPct val="90000"/>
              </a:lnSpc>
              <a:spcBef>
                <a:spcPts val="200"/>
              </a:spcBef>
              <a:spcAft>
                <a:spcPts val="0"/>
              </a:spcAft>
              <a:buSzPts val="800"/>
              <a:buNone/>
              <a:defRPr sz="800"/>
            </a:lvl3pPr>
            <a:lvl4pPr indent="-228600" lvl="3" marL="1828800" rtl="0" algn="l">
              <a:lnSpc>
                <a:spcPct val="90000"/>
              </a:lnSpc>
              <a:spcBef>
                <a:spcPts val="200"/>
              </a:spcBef>
              <a:spcAft>
                <a:spcPts val="0"/>
              </a:spcAft>
              <a:buSzPts val="700"/>
              <a:buNone/>
              <a:defRPr sz="700"/>
            </a:lvl4pPr>
            <a:lvl5pPr indent="-228600" lvl="4" marL="2286000" rtl="0" algn="l">
              <a:lnSpc>
                <a:spcPct val="90000"/>
              </a:lnSpc>
              <a:spcBef>
                <a:spcPts val="200"/>
              </a:spcBef>
              <a:spcAft>
                <a:spcPts val="0"/>
              </a:spcAft>
              <a:buSzPts val="700"/>
              <a:buNone/>
              <a:defRPr sz="700"/>
            </a:lvl5pPr>
            <a:lvl6pPr indent="-228600" lvl="5" marL="2743200" rtl="0" algn="l">
              <a:lnSpc>
                <a:spcPct val="90000"/>
              </a:lnSpc>
              <a:spcBef>
                <a:spcPts val="200"/>
              </a:spcBef>
              <a:spcAft>
                <a:spcPts val="0"/>
              </a:spcAft>
              <a:buSzPts val="700"/>
              <a:buNone/>
              <a:defRPr sz="700"/>
            </a:lvl6pPr>
            <a:lvl7pPr indent="-228600" lvl="6" marL="3200400" rtl="0" algn="l">
              <a:lnSpc>
                <a:spcPct val="90000"/>
              </a:lnSpc>
              <a:spcBef>
                <a:spcPts val="200"/>
              </a:spcBef>
              <a:spcAft>
                <a:spcPts val="0"/>
              </a:spcAft>
              <a:buSzPts val="700"/>
              <a:buNone/>
              <a:defRPr sz="700"/>
            </a:lvl7pPr>
            <a:lvl8pPr indent="-228600" lvl="7" marL="3657600" rtl="0" algn="l">
              <a:lnSpc>
                <a:spcPct val="90000"/>
              </a:lnSpc>
              <a:spcBef>
                <a:spcPts val="200"/>
              </a:spcBef>
              <a:spcAft>
                <a:spcPts val="0"/>
              </a:spcAft>
              <a:buSzPts val="700"/>
              <a:buNone/>
              <a:defRPr sz="700"/>
            </a:lvl8pPr>
            <a:lvl9pPr indent="-228600" lvl="8" marL="4114800" rtl="0" algn="l">
              <a:lnSpc>
                <a:spcPct val="90000"/>
              </a:lnSpc>
              <a:spcBef>
                <a:spcPts val="200"/>
              </a:spcBef>
              <a:spcAft>
                <a:spcPts val="200"/>
              </a:spcAft>
              <a:buSzPts val="700"/>
              <a:buNone/>
              <a:defRPr sz="700"/>
            </a:lvl9pPr>
          </a:lstStyle>
          <a:p/>
        </p:txBody>
      </p:sp>
      <p:sp>
        <p:nvSpPr>
          <p:cNvPr id="69" name="Google Shape;69;p10"/>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0"/>
          <p:cNvSpPr txBox="1"/>
          <p:nvPr>
            <p:ph idx="11" type="ftr"/>
          </p:nvPr>
        </p:nvSpPr>
        <p:spPr>
          <a:xfrm>
            <a:off x="2624326" y="4767263"/>
            <a:ext cx="4433700" cy="273600"/>
          </a:xfrm>
          <a:prstGeom prst="rect">
            <a:avLst/>
          </a:prstGeom>
          <a:noFill/>
          <a:ln>
            <a:noFill/>
          </a:ln>
        </p:spPr>
        <p:txBody>
          <a:bodyPr anchorCtr="0" anchor="ctr" bIns="33800" lIns="67625" spcFirstLastPara="1" rIns="67625" wrap="square" tIns="338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0"/>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569214"/>
            <a:ext cx="2582700" cy="3998100"/>
          </a:xfrm>
          <a:prstGeom prst="rect">
            <a:avLst/>
          </a:prstGeom>
          <a:solidFill>
            <a:schemeClr val="accent4"/>
          </a:solidFill>
          <a:ln>
            <a:noFill/>
          </a:ln>
        </p:spPr>
        <p:txBody>
          <a:bodyPr anchorCtr="0" anchor="ctr" bIns="67625" lIns="67625" spcFirstLastPara="1" rIns="67625" wrap="square" tIns="676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lvl1pPr lvl="0" marR="0" rtl="0" algn="l">
              <a:lnSpc>
                <a:spcPct val="90000"/>
              </a:lnSpc>
              <a:spcBef>
                <a:spcPts val="0"/>
              </a:spcBef>
              <a:spcAft>
                <a:spcPts val="0"/>
              </a:spcAft>
              <a:buClr>
                <a:srgbClr val="FFFFFF"/>
              </a:buClr>
              <a:buSzPts val="2700"/>
              <a:buFont typeface="Corbel"/>
              <a:buNone/>
              <a:defRPr b="0" i="0" sz="2700" u="none" cap="none" strike="noStrike">
                <a:solidFill>
                  <a:srgbClr val="FFFFFF"/>
                </a:solidFill>
                <a:latin typeface="Corbel"/>
                <a:ea typeface="Corbel"/>
                <a:cs typeface="Corbel"/>
                <a:sym typeface="Corbe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 name="Google Shape;8;p1"/>
          <p:cNvSpPr/>
          <p:nvPr/>
        </p:nvSpPr>
        <p:spPr>
          <a:xfrm>
            <a:off x="8861898" y="569214"/>
            <a:ext cx="288000" cy="3998100"/>
          </a:xfrm>
          <a:prstGeom prst="rect">
            <a:avLst/>
          </a:prstGeom>
          <a:solidFill>
            <a:srgbClr val="C8C8C8">
              <a:alpha val="49800"/>
            </a:srgbClr>
          </a:solidFill>
          <a:ln>
            <a:noFill/>
          </a:ln>
        </p:spPr>
        <p:txBody>
          <a:bodyPr anchorCtr="0" anchor="ctr" bIns="67625" lIns="67625" spcFirstLastPara="1" rIns="67625" wrap="square" tIns="67625">
            <a:noAutofit/>
          </a:bodyPr>
          <a:lstStyle/>
          <a:p>
            <a:pPr indent="0" lvl="0" marL="0" rtl="0" algn="l">
              <a:spcBef>
                <a:spcPts val="0"/>
              </a:spcBef>
              <a:spcAft>
                <a:spcPts val="0"/>
              </a:spcAft>
              <a:buNone/>
            </a:pPr>
            <a:r>
              <a:t/>
            </a:r>
            <a:endParaRPr/>
          </a:p>
        </p:txBody>
      </p:sp>
      <p:sp>
        <p:nvSpPr>
          <p:cNvPr id="9" name="Google Shape;9;p1"/>
          <p:cNvSpPr txBox="1"/>
          <p:nvPr>
            <p:ph idx="1" type="body"/>
          </p:nvPr>
        </p:nvSpPr>
        <p:spPr>
          <a:xfrm>
            <a:off x="2901951" y="648081"/>
            <a:ext cx="5486400" cy="3840600"/>
          </a:xfrm>
          <a:prstGeom prst="rect">
            <a:avLst/>
          </a:prstGeom>
          <a:noFill/>
          <a:ln>
            <a:noFill/>
          </a:ln>
        </p:spPr>
        <p:txBody>
          <a:bodyPr anchorCtr="0" anchor="ctr" bIns="33800" lIns="67625" spcFirstLastPara="1" rIns="67625" wrap="square" tIns="33800">
            <a:normAutofit/>
          </a:bodyPr>
          <a:lstStyle>
            <a:lvl1pPr indent="-323850" lvl="0" marL="457200" marR="0" rtl="0" algn="l">
              <a:lnSpc>
                <a:spcPct val="90000"/>
              </a:lnSpc>
              <a:spcBef>
                <a:spcPts val="900"/>
              </a:spcBef>
              <a:spcAft>
                <a:spcPts val="0"/>
              </a:spcAft>
              <a:buClr>
                <a:schemeClr val="accent1"/>
              </a:buClr>
              <a:buSzPts val="1500"/>
              <a:buFont typeface="Noto Sans Symbols"/>
              <a:buChar char="●"/>
              <a:defRPr b="0" i="0" sz="1500" u="none" cap="none" strike="noStrike">
                <a:solidFill>
                  <a:srgbClr val="595959"/>
                </a:solidFill>
                <a:latin typeface="Corbel"/>
                <a:ea typeface="Corbel"/>
                <a:cs typeface="Corbel"/>
                <a:sym typeface="Corbel"/>
              </a:defRPr>
            </a:lvl1pPr>
            <a:lvl2pPr indent="-317500" lvl="1" marL="914400" marR="0" rtl="0" algn="l">
              <a:lnSpc>
                <a:spcPct val="90000"/>
              </a:lnSpc>
              <a:spcBef>
                <a:spcPts val="20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2pPr>
            <a:lvl3pPr indent="-304800" lvl="2" marL="1371600" marR="0" rtl="0" algn="l">
              <a:lnSpc>
                <a:spcPct val="90000"/>
              </a:lnSpc>
              <a:spcBef>
                <a:spcPts val="200"/>
              </a:spcBef>
              <a:spcAft>
                <a:spcPts val="0"/>
              </a:spcAft>
              <a:buClr>
                <a:schemeClr val="accent1"/>
              </a:buClr>
              <a:buSzPts val="1200"/>
              <a:buFont typeface="Noto Sans Symbols"/>
              <a:buChar char="●"/>
              <a:defRPr b="0" i="0" sz="1200" u="none" cap="none" strike="noStrike">
                <a:solidFill>
                  <a:srgbClr val="595959"/>
                </a:solidFill>
                <a:latin typeface="Corbel"/>
                <a:ea typeface="Corbel"/>
                <a:cs typeface="Corbel"/>
                <a:sym typeface="Corbel"/>
              </a:defRPr>
            </a:lvl3pPr>
            <a:lvl4pPr indent="-298450" lvl="3" marL="18288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4pPr>
            <a:lvl5pPr indent="-298450" lvl="4" marL="22860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5pPr>
            <a:lvl6pPr indent="-298450" lvl="5" marL="27432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6pPr>
            <a:lvl7pPr indent="-298450" lvl="6" marL="32004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7pPr>
            <a:lvl8pPr indent="-298450" lvl="7" marL="3657600" marR="0" rtl="0" algn="l">
              <a:lnSpc>
                <a:spcPct val="90000"/>
              </a:lnSpc>
              <a:spcBef>
                <a:spcPts val="200"/>
              </a:spcBef>
              <a:spcAft>
                <a:spcPts val="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8pPr>
            <a:lvl9pPr indent="-298450" lvl="8" marL="4114800" marR="0" rtl="0" algn="l">
              <a:lnSpc>
                <a:spcPct val="90000"/>
              </a:lnSpc>
              <a:spcBef>
                <a:spcPts val="200"/>
              </a:spcBef>
              <a:spcAft>
                <a:spcPts val="200"/>
              </a:spcAft>
              <a:buClr>
                <a:schemeClr val="accent1"/>
              </a:buClr>
              <a:buSzPts val="1100"/>
              <a:buFont typeface="Noto Sans Symbols"/>
              <a:buChar char="●"/>
              <a:defRPr b="0" i="0" sz="1100" u="none" cap="none" strike="noStrike">
                <a:solidFill>
                  <a:srgbClr val="595959"/>
                </a:solidFill>
                <a:latin typeface="Corbel"/>
                <a:ea typeface="Corbel"/>
                <a:cs typeface="Corbel"/>
                <a:sym typeface="Corbel"/>
              </a:defRPr>
            </a:lvl9pPr>
          </a:lstStyle>
          <a:p/>
        </p:txBody>
      </p:sp>
      <p:sp>
        <p:nvSpPr>
          <p:cNvPr id="10" name="Google Shape;10;p1"/>
          <p:cNvSpPr txBox="1"/>
          <p:nvPr>
            <p:ph idx="10" type="dt"/>
          </p:nvPr>
        </p:nvSpPr>
        <p:spPr>
          <a:xfrm>
            <a:off x="196849" y="4767263"/>
            <a:ext cx="2057400" cy="273600"/>
          </a:xfrm>
          <a:prstGeom prst="rect">
            <a:avLst/>
          </a:prstGeom>
          <a:noFill/>
          <a:ln>
            <a:noFill/>
          </a:ln>
        </p:spPr>
        <p:txBody>
          <a:bodyPr anchorCtr="0" anchor="ctr" bIns="33800" lIns="67625" spcFirstLastPara="1" rIns="67625" wrap="square" tIns="33800">
            <a:noAutofit/>
          </a:bodyPr>
          <a:lstStyle>
            <a:lvl1pPr lvl="0" marR="0" rtl="0" algn="l">
              <a:spcBef>
                <a:spcPts val="0"/>
              </a:spcBef>
              <a:spcAft>
                <a:spcPts val="0"/>
              </a:spcAft>
              <a:buSzPts val="1100"/>
              <a:buNone/>
              <a:defRPr b="0" i="0" sz="800" u="none" cap="none" strike="noStrike">
                <a:solidFill>
                  <a:srgbClr val="7F7F7F"/>
                </a:solidFill>
                <a:latin typeface="Corbel"/>
                <a:ea typeface="Corbel"/>
                <a:cs typeface="Corbel"/>
                <a:sym typeface="Corbel"/>
              </a:defRPr>
            </a:lvl1pPr>
            <a:lvl2pPr lvl="1"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2pPr>
            <a:lvl3pPr lvl="2"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3pPr>
            <a:lvl4pPr lvl="3"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4pPr>
            <a:lvl5pPr lvl="4"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5pPr>
            <a:lvl6pPr lvl="5"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6pPr>
            <a:lvl7pPr lvl="6"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7pPr>
            <a:lvl8pPr lvl="7"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8pPr>
            <a:lvl9pPr lvl="8"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9pPr>
          </a:lstStyle>
          <a:p/>
        </p:txBody>
      </p:sp>
      <p:sp>
        <p:nvSpPr>
          <p:cNvPr id="11" name="Google Shape;11;p1"/>
          <p:cNvSpPr txBox="1"/>
          <p:nvPr>
            <p:ph idx="11" type="ftr"/>
          </p:nvPr>
        </p:nvSpPr>
        <p:spPr>
          <a:xfrm>
            <a:off x="2901951" y="4767263"/>
            <a:ext cx="4433700" cy="273600"/>
          </a:xfrm>
          <a:prstGeom prst="rect">
            <a:avLst/>
          </a:prstGeom>
          <a:noFill/>
          <a:ln>
            <a:noFill/>
          </a:ln>
        </p:spPr>
        <p:txBody>
          <a:bodyPr anchorCtr="0" anchor="ctr" bIns="33800" lIns="67625" spcFirstLastPara="1" rIns="67625" wrap="square" tIns="33800">
            <a:noAutofit/>
          </a:bodyPr>
          <a:lstStyle>
            <a:lvl1pPr lvl="0" marR="0" rtl="0" algn="l">
              <a:spcBef>
                <a:spcPts val="0"/>
              </a:spcBef>
              <a:spcAft>
                <a:spcPts val="0"/>
              </a:spcAft>
              <a:buSzPts val="1100"/>
              <a:buNone/>
              <a:defRPr b="0" i="0" sz="800" u="none" cap="none" strike="noStrike">
                <a:solidFill>
                  <a:srgbClr val="7F7F7F"/>
                </a:solidFill>
                <a:latin typeface="Corbel"/>
                <a:ea typeface="Corbel"/>
                <a:cs typeface="Corbel"/>
                <a:sym typeface="Corbel"/>
              </a:defRPr>
            </a:lvl1pPr>
            <a:lvl2pPr lvl="1"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2pPr>
            <a:lvl3pPr lvl="2"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3pPr>
            <a:lvl4pPr lvl="3"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4pPr>
            <a:lvl5pPr lvl="4"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5pPr>
            <a:lvl6pPr lvl="5"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6pPr>
            <a:lvl7pPr lvl="6"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7pPr>
            <a:lvl8pPr lvl="7"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8pPr>
            <a:lvl9pPr lvl="8" marR="0" rtl="0" algn="l">
              <a:spcBef>
                <a:spcPts val="0"/>
              </a:spcBef>
              <a:spcAft>
                <a:spcPts val="0"/>
              </a:spcAft>
              <a:buSzPts val="1100"/>
              <a:buNone/>
              <a:defRPr b="0" i="0" sz="1400" u="none" cap="none" strike="noStrike">
                <a:solidFill>
                  <a:schemeClr val="dk1"/>
                </a:solidFill>
                <a:latin typeface="Corbel"/>
                <a:ea typeface="Corbel"/>
                <a:cs typeface="Corbel"/>
                <a:sym typeface="Corbel"/>
              </a:defRPr>
            </a:lvl9pPr>
          </a:lstStyle>
          <a:p/>
        </p:txBody>
      </p:sp>
      <p:sp>
        <p:nvSpPr>
          <p:cNvPr id="12" name="Google Shape;12;p1"/>
          <p:cNvSpPr txBox="1"/>
          <p:nvPr>
            <p:ph idx="12" type="sldNum"/>
          </p:nvPr>
        </p:nvSpPr>
        <p:spPr>
          <a:xfrm>
            <a:off x="7975601" y="4767263"/>
            <a:ext cx="1148100" cy="273600"/>
          </a:xfrm>
          <a:prstGeom prst="rect">
            <a:avLst/>
          </a:prstGeom>
          <a:noFill/>
          <a:ln>
            <a:noFill/>
          </a:ln>
        </p:spPr>
        <p:txBody>
          <a:bodyPr anchorCtr="0" anchor="ctr" bIns="33800" lIns="67625" spcFirstLastPara="1" rIns="67625" wrap="square" tIns="33800">
            <a:noAutofit/>
          </a:bodyPr>
          <a:lstStyle>
            <a:lvl1pPr indent="0" lvl="0" marL="0" marR="0" rtl="0" algn="r">
              <a:spcBef>
                <a:spcPts val="0"/>
              </a:spcBef>
              <a:buNone/>
              <a:defRPr b="1" i="0" sz="900" u="none" cap="none" strike="noStrike">
                <a:solidFill>
                  <a:schemeClr val="accent1"/>
                </a:solidFill>
                <a:latin typeface="Corbel"/>
                <a:ea typeface="Corbel"/>
                <a:cs typeface="Corbel"/>
                <a:sym typeface="Corbel"/>
              </a:defRPr>
            </a:lvl1pPr>
            <a:lvl2pPr indent="0" lvl="1" marL="0" marR="0" rtl="0" algn="r">
              <a:spcBef>
                <a:spcPts val="0"/>
              </a:spcBef>
              <a:buNone/>
              <a:defRPr b="1" i="0" sz="900" u="none" cap="none" strike="noStrike">
                <a:solidFill>
                  <a:schemeClr val="accent1"/>
                </a:solidFill>
                <a:latin typeface="Corbel"/>
                <a:ea typeface="Corbel"/>
                <a:cs typeface="Corbel"/>
                <a:sym typeface="Corbel"/>
              </a:defRPr>
            </a:lvl2pPr>
            <a:lvl3pPr indent="0" lvl="2" marL="0" marR="0" rtl="0" algn="r">
              <a:spcBef>
                <a:spcPts val="0"/>
              </a:spcBef>
              <a:buNone/>
              <a:defRPr b="1" i="0" sz="900" u="none" cap="none" strike="noStrike">
                <a:solidFill>
                  <a:schemeClr val="accent1"/>
                </a:solidFill>
                <a:latin typeface="Corbel"/>
                <a:ea typeface="Corbel"/>
                <a:cs typeface="Corbel"/>
                <a:sym typeface="Corbel"/>
              </a:defRPr>
            </a:lvl3pPr>
            <a:lvl4pPr indent="0" lvl="3" marL="0" marR="0" rtl="0" algn="r">
              <a:spcBef>
                <a:spcPts val="0"/>
              </a:spcBef>
              <a:buNone/>
              <a:defRPr b="1" i="0" sz="900" u="none" cap="none" strike="noStrike">
                <a:solidFill>
                  <a:schemeClr val="accent1"/>
                </a:solidFill>
                <a:latin typeface="Corbel"/>
                <a:ea typeface="Corbel"/>
                <a:cs typeface="Corbel"/>
                <a:sym typeface="Corbel"/>
              </a:defRPr>
            </a:lvl4pPr>
            <a:lvl5pPr indent="0" lvl="4" marL="0" marR="0" rtl="0" algn="r">
              <a:spcBef>
                <a:spcPts val="0"/>
              </a:spcBef>
              <a:buNone/>
              <a:defRPr b="1" i="0" sz="900" u="none" cap="none" strike="noStrike">
                <a:solidFill>
                  <a:schemeClr val="accent1"/>
                </a:solidFill>
                <a:latin typeface="Corbel"/>
                <a:ea typeface="Corbel"/>
                <a:cs typeface="Corbel"/>
                <a:sym typeface="Corbel"/>
              </a:defRPr>
            </a:lvl5pPr>
            <a:lvl6pPr indent="0" lvl="5" marL="0" marR="0" rtl="0" algn="r">
              <a:spcBef>
                <a:spcPts val="0"/>
              </a:spcBef>
              <a:buNone/>
              <a:defRPr b="1" i="0" sz="900" u="none" cap="none" strike="noStrike">
                <a:solidFill>
                  <a:schemeClr val="accent1"/>
                </a:solidFill>
                <a:latin typeface="Corbel"/>
                <a:ea typeface="Corbel"/>
                <a:cs typeface="Corbel"/>
                <a:sym typeface="Corbel"/>
              </a:defRPr>
            </a:lvl6pPr>
            <a:lvl7pPr indent="0" lvl="6" marL="0" marR="0" rtl="0" algn="r">
              <a:spcBef>
                <a:spcPts val="0"/>
              </a:spcBef>
              <a:buNone/>
              <a:defRPr b="1" i="0" sz="900" u="none" cap="none" strike="noStrike">
                <a:solidFill>
                  <a:schemeClr val="accent1"/>
                </a:solidFill>
                <a:latin typeface="Corbel"/>
                <a:ea typeface="Corbel"/>
                <a:cs typeface="Corbel"/>
                <a:sym typeface="Corbel"/>
              </a:defRPr>
            </a:lvl7pPr>
            <a:lvl8pPr indent="0" lvl="7" marL="0" marR="0" rtl="0" algn="r">
              <a:spcBef>
                <a:spcPts val="0"/>
              </a:spcBef>
              <a:buNone/>
              <a:defRPr b="1" i="0" sz="900" u="none" cap="none" strike="noStrike">
                <a:solidFill>
                  <a:schemeClr val="accent1"/>
                </a:solidFill>
                <a:latin typeface="Corbel"/>
                <a:ea typeface="Corbel"/>
                <a:cs typeface="Corbel"/>
                <a:sym typeface="Corbel"/>
              </a:defRPr>
            </a:lvl8pPr>
            <a:lvl9pPr indent="0" lvl="8" marL="0" marR="0" rtl="0" algn="r">
              <a:spcBef>
                <a:spcPts val="0"/>
              </a:spcBef>
              <a:buNone/>
              <a:defRPr b="1"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9.pn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mbms.org.uk/faculties/mathematic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802386" y="973836"/>
            <a:ext cx="5486400" cy="2441400"/>
          </a:xfrm>
          <a:prstGeom prst="rect">
            <a:avLst/>
          </a:prstGeom>
          <a:noFill/>
          <a:ln>
            <a:noFill/>
          </a:ln>
        </p:spPr>
        <p:txBody>
          <a:bodyPr anchorCtr="0" anchor="b" bIns="33800" lIns="67625" spcFirstLastPara="1" rIns="67625" wrap="square" tIns="33800">
            <a:normAutofit/>
          </a:bodyPr>
          <a:lstStyle/>
          <a:p>
            <a:pPr indent="0" lvl="0" marL="0" rtl="0" algn="l">
              <a:lnSpc>
                <a:spcPct val="90000"/>
              </a:lnSpc>
              <a:spcBef>
                <a:spcPts val="0"/>
              </a:spcBef>
              <a:spcAft>
                <a:spcPts val="0"/>
              </a:spcAft>
              <a:buClr>
                <a:srgbClr val="FFFFFF"/>
              </a:buClr>
              <a:buSzPts val="4300"/>
              <a:buFont typeface="Corbel"/>
              <a:buNone/>
            </a:pPr>
            <a:r>
              <a:rPr lang="en-GB"/>
              <a:t>Year 6 SATs </a:t>
            </a:r>
            <a:endParaRPr/>
          </a:p>
        </p:txBody>
      </p:sp>
      <p:sp>
        <p:nvSpPr>
          <p:cNvPr id="94" name="Google Shape;94;p14"/>
          <p:cNvSpPr txBox="1"/>
          <p:nvPr>
            <p:ph idx="1" type="subTitle"/>
          </p:nvPr>
        </p:nvSpPr>
        <p:spPr>
          <a:xfrm>
            <a:off x="825011" y="3502685"/>
            <a:ext cx="5486400" cy="685800"/>
          </a:xfrm>
          <a:prstGeom prst="rect">
            <a:avLst/>
          </a:prstGeom>
          <a:noFill/>
          <a:ln>
            <a:noFill/>
          </a:ln>
        </p:spPr>
        <p:txBody>
          <a:bodyPr anchorCtr="0" anchor="t" bIns="33800" lIns="67625" spcFirstLastPara="1" rIns="67625" wrap="square" tIns="33800">
            <a:normAutofit/>
          </a:bodyPr>
          <a:lstStyle/>
          <a:p>
            <a:pPr indent="0" lvl="0" marL="0" rtl="0" algn="l">
              <a:lnSpc>
                <a:spcPct val="90000"/>
              </a:lnSpc>
              <a:spcBef>
                <a:spcPts val="0"/>
              </a:spcBef>
              <a:spcAft>
                <a:spcPts val="0"/>
              </a:spcAft>
              <a:buSzPts val="1700"/>
              <a:buNone/>
            </a:pPr>
            <a:r>
              <a:rPr lang="en-GB"/>
              <a:t>Information for parents and carers 2025</a:t>
            </a:r>
            <a:endParaRPr/>
          </a:p>
        </p:txBody>
      </p:sp>
      <p:sp>
        <p:nvSpPr>
          <p:cNvPr id="95" name="Google Shape;95;p14"/>
          <p:cNvSpPr txBox="1"/>
          <p:nvPr/>
        </p:nvSpPr>
        <p:spPr>
          <a:xfrm>
            <a:off x="7216727" y="1553322"/>
            <a:ext cx="1593300" cy="237600"/>
          </a:xfrm>
          <a:prstGeom prst="rect">
            <a:avLst/>
          </a:prstGeom>
          <a:noFill/>
          <a:ln>
            <a:noFill/>
          </a:ln>
        </p:spPr>
        <p:txBody>
          <a:bodyPr anchorCtr="0" anchor="t" bIns="33800" lIns="67625" spcFirstLastPara="1" rIns="67625" wrap="square" tIns="33800">
            <a:spAutoFit/>
          </a:bodyPr>
          <a:lstStyle/>
          <a:p>
            <a:pPr indent="0" lvl="0" marL="0" marR="0" rtl="0" algn="ctr">
              <a:spcBef>
                <a:spcPts val="0"/>
              </a:spcBef>
              <a:spcAft>
                <a:spcPts val="0"/>
              </a:spcAft>
              <a:buNone/>
            </a:pPr>
            <a:r>
              <a:t/>
            </a:r>
            <a:endParaRPr sz="1100"/>
          </a:p>
        </p:txBody>
      </p:sp>
      <p:pic>
        <p:nvPicPr>
          <p:cNvPr descr="Logo, company name&#10;&#10;Description automatically generated" id="96" name="Google Shape;96;p14"/>
          <p:cNvPicPr preferRelativeResize="0"/>
          <p:nvPr/>
        </p:nvPicPr>
        <p:blipFill rotWithShape="1">
          <a:blip r:embed="rId3">
            <a:alphaModFix/>
          </a:blip>
          <a:srcRect b="0" l="0" r="0" t="0"/>
          <a:stretch/>
        </p:blipFill>
        <p:spPr>
          <a:xfrm>
            <a:off x="7408387" y="3597763"/>
            <a:ext cx="1209988" cy="855039"/>
          </a:xfrm>
          <a:prstGeom prst="rect">
            <a:avLst/>
          </a:prstGeom>
          <a:noFill/>
          <a:ln>
            <a:noFill/>
          </a:ln>
        </p:spPr>
      </p:pic>
      <p:pic>
        <p:nvPicPr>
          <p:cNvPr id="97" name="Google Shape;97;p14"/>
          <p:cNvPicPr preferRelativeResize="0"/>
          <p:nvPr/>
        </p:nvPicPr>
        <p:blipFill>
          <a:blip r:embed="rId4">
            <a:alphaModFix/>
          </a:blip>
          <a:stretch>
            <a:fillRect/>
          </a:stretch>
        </p:blipFill>
        <p:spPr>
          <a:xfrm>
            <a:off x="7159397" y="973834"/>
            <a:ext cx="1707950" cy="17079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What do the tests look like?</a:t>
            </a:r>
            <a:endParaRPr/>
          </a:p>
        </p:txBody>
      </p:sp>
      <p:pic>
        <p:nvPicPr>
          <p:cNvPr id="152" name="Google Shape;152;p23"/>
          <p:cNvPicPr preferRelativeResize="0"/>
          <p:nvPr>
            <p:ph idx="1" type="body"/>
          </p:nvPr>
        </p:nvPicPr>
        <p:blipFill rotWithShape="1">
          <a:blip r:embed="rId3">
            <a:alphaModFix/>
          </a:blip>
          <a:srcRect b="0" l="0" r="0" t="0"/>
          <a:stretch/>
        </p:blipFill>
        <p:spPr>
          <a:xfrm>
            <a:off x="2901554" y="1094437"/>
            <a:ext cx="5802900" cy="3117900"/>
          </a:xfrm>
          <a:prstGeom prst="rect">
            <a:avLst/>
          </a:prstGeom>
          <a:noFill/>
          <a:ln>
            <a:noFill/>
          </a:ln>
        </p:spPr>
      </p:pic>
      <p:sp>
        <p:nvSpPr>
          <p:cNvPr id="153" name="Google Shape;153;p23"/>
          <p:cNvSpPr txBox="1"/>
          <p:nvPr/>
        </p:nvSpPr>
        <p:spPr>
          <a:xfrm>
            <a:off x="3080824" y="358726"/>
            <a:ext cx="5708100" cy="6225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None/>
            </a:pPr>
            <a:r>
              <a:rPr b="1" i="0" lang="en-GB" sz="1800" u="none" cap="none" strike="noStrike">
                <a:solidFill>
                  <a:schemeClr val="dk1"/>
                </a:solidFill>
                <a:latin typeface="Corbel"/>
                <a:ea typeface="Corbel"/>
                <a:cs typeface="Corbel"/>
                <a:sym typeface="Corbel"/>
              </a:rPr>
              <a:t>GPaS Paper 1: t</a:t>
            </a:r>
            <a:r>
              <a:rPr b="1" lang="en-GB" sz="1800">
                <a:solidFill>
                  <a:schemeClr val="dk1"/>
                </a:solidFill>
                <a:latin typeface="Corbel"/>
                <a:ea typeface="Corbel"/>
                <a:cs typeface="Corbel"/>
                <a:sym typeface="Corbel"/>
              </a:rPr>
              <a:t>he questions can be based on any grammar content taught during KS1 and KS2</a:t>
            </a:r>
            <a:endParaRPr b="1" sz="1100"/>
          </a:p>
        </p:txBody>
      </p:sp>
      <p:sp>
        <p:nvSpPr>
          <p:cNvPr id="154" name="Google Shape;154;p23"/>
          <p:cNvSpPr txBox="1"/>
          <p:nvPr/>
        </p:nvSpPr>
        <p:spPr>
          <a:xfrm>
            <a:off x="2925994" y="4420856"/>
            <a:ext cx="5862900" cy="6291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b="1" lang="en-GB" sz="1600">
                <a:latin typeface="Corbel"/>
                <a:ea typeface="Corbel"/>
                <a:cs typeface="Corbel"/>
                <a:sym typeface="Corbel"/>
              </a:rPr>
              <a:t>This covers: all aspects of punctuation, word classes and sentence construction, verb tenses, vocabulary and Standard English.</a:t>
            </a:r>
            <a:endParaRPr b="1" sz="1600">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GPaS paper 2</a:t>
            </a:r>
            <a:br>
              <a:rPr lang="en-GB"/>
            </a:br>
            <a:r>
              <a:rPr lang="en-GB"/>
              <a:t>Spelling</a:t>
            </a:r>
            <a:endParaRPr/>
          </a:p>
        </p:txBody>
      </p:sp>
      <p:pic>
        <p:nvPicPr>
          <p:cNvPr id="160" name="Google Shape;160;p24"/>
          <p:cNvPicPr preferRelativeResize="0"/>
          <p:nvPr>
            <p:ph idx="1" type="body"/>
          </p:nvPr>
        </p:nvPicPr>
        <p:blipFill rotWithShape="1">
          <a:blip r:embed="rId3">
            <a:alphaModFix/>
          </a:blip>
          <a:srcRect b="0" l="0" r="0" t="0"/>
          <a:stretch/>
        </p:blipFill>
        <p:spPr>
          <a:xfrm>
            <a:off x="2901554" y="781105"/>
            <a:ext cx="5978700" cy="2233800"/>
          </a:xfrm>
          <a:prstGeom prst="rect">
            <a:avLst/>
          </a:prstGeom>
          <a:noFill/>
          <a:ln>
            <a:noFill/>
          </a:ln>
        </p:spPr>
      </p:pic>
      <p:sp>
        <p:nvSpPr>
          <p:cNvPr id="161" name="Google Shape;161;p24"/>
          <p:cNvSpPr txBox="1"/>
          <p:nvPr/>
        </p:nvSpPr>
        <p:spPr>
          <a:xfrm>
            <a:off x="2911819" y="3319969"/>
            <a:ext cx="5937000" cy="11832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b="1" lang="en-GB" sz="1700">
                <a:latin typeface="Corbel"/>
                <a:ea typeface="Corbel"/>
                <a:cs typeface="Corbel"/>
                <a:sym typeface="Corbel"/>
              </a:rPr>
              <a:t>Consists of 20 spellings based on the Y5 and 6 spelling patterns: e.g. homophones and other words that are often confused, suffixes, prefixes etc</a:t>
            </a:r>
            <a:endParaRPr b="1" sz="1700">
              <a:latin typeface="Corbel"/>
              <a:ea typeface="Corbel"/>
              <a:cs typeface="Corbel"/>
              <a:sym typeface="Corbel"/>
            </a:endParaRPr>
          </a:p>
          <a:p>
            <a:pPr indent="0" lvl="0" marL="0" rtl="0" algn="l">
              <a:spcBef>
                <a:spcPts val="0"/>
              </a:spcBef>
              <a:spcAft>
                <a:spcPts val="0"/>
              </a:spcAft>
              <a:buNone/>
            </a:pPr>
            <a:r>
              <a:rPr b="1" lang="en-GB" sz="1700">
                <a:latin typeface="Corbel"/>
                <a:ea typeface="Corbel"/>
                <a:cs typeface="Corbel"/>
                <a:sym typeface="Corbel"/>
              </a:rPr>
              <a:t>See p140 of planner for Y5 &amp; 6 spellings</a:t>
            </a:r>
            <a:endParaRPr b="1" sz="17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Reading</a:t>
            </a:r>
            <a:endParaRPr/>
          </a:p>
        </p:txBody>
      </p:sp>
      <p:pic>
        <p:nvPicPr>
          <p:cNvPr id="167" name="Google Shape;167;p25"/>
          <p:cNvPicPr preferRelativeResize="0"/>
          <p:nvPr>
            <p:ph idx="1" type="body"/>
          </p:nvPr>
        </p:nvPicPr>
        <p:blipFill rotWithShape="1">
          <a:blip r:embed="rId3">
            <a:alphaModFix/>
          </a:blip>
          <a:srcRect b="0" l="0" r="0" t="0"/>
          <a:stretch/>
        </p:blipFill>
        <p:spPr>
          <a:xfrm>
            <a:off x="2749153" y="1227550"/>
            <a:ext cx="6032400" cy="3450900"/>
          </a:xfrm>
          <a:prstGeom prst="rect">
            <a:avLst/>
          </a:prstGeom>
          <a:noFill/>
          <a:ln>
            <a:noFill/>
          </a:ln>
        </p:spPr>
      </p:pic>
      <p:sp>
        <p:nvSpPr>
          <p:cNvPr id="168" name="Google Shape;168;p25"/>
          <p:cNvSpPr txBox="1"/>
          <p:nvPr/>
        </p:nvSpPr>
        <p:spPr>
          <a:xfrm>
            <a:off x="2649675" y="531506"/>
            <a:ext cx="6177900" cy="5676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b="1" lang="en-GB" sz="1400">
                <a:latin typeface="Corbel"/>
                <a:ea typeface="Corbel"/>
                <a:cs typeface="Corbel"/>
                <a:sym typeface="Corbel"/>
              </a:rPr>
              <a:t>The text can be poetry, fiction, non-fiction but also include posters, diagrams, graphs/ tables etc</a:t>
            </a:r>
            <a:endParaRPr b="1" sz="14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l">
              <a:spcBef>
                <a:spcPts val="0"/>
              </a:spcBef>
              <a:spcAft>
                <a:spcPts val="0"/>
              </a:spcAft>
              <a:buNone/>
            </a:pPr>
            <a:r>
              <a:rPr lang="en-GB"/>
              <a:t>Reading</a:t>
            </a:r>
            <a:endParaRPr/>
          </a:p>
        </p:txBody>
      </p:sp>
      <p:sp>
        <p:nvSpPr>
          <p:cNvPr id="174" name="Google Shape;174;p26"/>
          <p:cNvSpPr txBox="1"/>
          <p:nvPr>
            <p:ph idx="1" type="body"/>
          </p:nvPr>
        </p:nvSpPr>
        <p:spPr>
          <a:xfrm>
            <a:off x="2901951" y="648081"/>
            <a:ext cx="5486400" cy="3840600"/>
          </a:xfrm>
          <a:prstGeom prst="rect">
            <a:avLst/>
          </a:prstGeom>
        </p:spPr>
        <p:txBody>
          <a:bodyPr anchorCtr="0" anchor="ctr" bIns="33800" lIns="67625" spcFirstLastPara="1" rIns="67625" wrap="square" tIns="33800">
            <a:normAutofit/>
          </a:bodyPr>
          <a:lstStyle/>
          <a:p>
            <a:pPr indent="0" lvl="0" marL="0" rtl="0" algn="l">
              <a:spcBef>
                <a:spcPts val="900"/>
              </a:spcBef>
              <a:spcAft>
                <a:spcPts val="0"/>
              </a:spcAft>
              <a:buNone/>
            </a:pPr>
            <a:r>
              <a:t/>
            </a:r>
            <a:endParaRPr/>
          </a:p>
        </p:txBody>
      </p:sp>
      <p:pic>
        <p:nvPicPr>
          <p:cNvPr id="175" name="Google Shape;175;p26"/>
          <p:cNvPicPr preferRelativeResize="0"/>
          <p:nvPr/>
        </p:nvPicPr>
        <p:blipFill>
          <a:blip r:embed="rId3">
            <a:alphaModFix/>
          </a:blip>
          <a:stretch>
            <a:fillRect/>
          </a:stretch>
        </p:blipFill>
        <p:spPr>
          <a:xfrm>
            <a:off x="4930775" y="2356479"/>
            <a:ext cx="3457575" cy="2009775"/>
          </a:xfrm>
          <a:prstGeom prst="rect">
            <a:avLst/>
          </a:prstGeom>
          <a:noFill/>
          <a:ln>
            <a:noFill/>
          </a:ln>
        </p:spPr>
      </p:pic>
      <p:pic>
        <p:nvPicPr>
          <p:cNvPr id="176" name="Google Shape;176;p26"/>
          <p:cNvPicPr preferRelativeResize="0"/>
          <p:nvPr/>
        </p:nvPicPr>
        <p:blipFill>
          <a:blip r:embed="rId4">
            <a:alphaModFix/>
          </a:blip>
          <a:stretch>
            <a:fillRect/>
          </a:stretch>
        </p:blipFill>
        <p:spPr>
          <a:xfrm>
            <a:off x="2901950" y="648080"/>
            <a:ext cx="3433763" cy="1617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How is my child’s writing assessed?</a:t>
            </a:r>
            <a:endParaRPr/>
          </a:p>
        </p:txBody>
      </p:sp>
      <p:sp>
        <p:nvSpPr>
          <p:cNvPr id="182" name="Google Shape;182;p27"/>
          <p:cNvSpPr txBox="1"/>
          <p:nvPr>
            <p:ph idx="1" type="body"/>
          </p:nvPr>
        </p:nvSpPr>
        <p:spPr>
          <a:xfrm>
            <a:off x="2901956" y="49594"/>
            <a:ext cx="5486400" cy="4439100"/>
          </a:xfrm>
          <a:prstGeom prst="rect">
            <a:avLst/>
          </a:prstGeom>
          <a:noFill/>
          <a:ln>
            <a:noFill/>
          </a:ln>
        </p:spPr>
        <p:txBody>
          <a:bodyPr anchorCtr="0" anchor="ctr" bIns="33800" lIns="67625" spcFirstLastPara="1" rIns="67625" wrap="square" tIns="33800">
            <a:normAutofit lnSpcReduction="20000"/>
          </a:bodyPr>
          <a:lstStyle/>
          <a:p>
            <a:pPr indent="0" lvl="0" marL="0" rtl="0" algn="l">
              <a:lnSpc>
                <a:spcPct val="90000"/>
              </a:lnSpc>
              <a:spcBef>
                <a:spcPts val="0"/>
              </a:spcBef>
              <a:spcAft>
                <a:spcPts val="0"/>
              </a:spcAft>
              <a:buSzPts val="2100"/>
              <a:buNone/>
            </a:pPr>
            <a:r>
              <a:rPr b="1" lang="en-GB" sz="2100"/>
              <a:t>There is no writing test.</a:t>
            </a:r>
            <a:endParaRPr b="1"/>
          </a:p>
          <a:p>
            <a:pPr indent="0" lvl="0" marL="0" rtl="0" algn="l">
              <a:lnSpc>
                <a:spcPct val="90000"/>
              </a:lnSpc>
              <a:spcBef>
                <a:spcPts val="900"/>
              </a:spcBef>
              <a:spcAft>
                <a:spcPts val="0"/>
              </a:spcAft>
              <a:buSzPts val="2100"/>
              <a:buNone/>
            </a:pPr>
            <a:r>
              <a:rPr lang="en-GB" sz="2100"/>
              <a:t>Writing is assessed using evidence collected throughout Year 6.  Your child’s writing in English lessons is used to see if they have met the specific criteria in the:</a:t>
            </a:r>
            <a:endParaRPr sz="2100"/>
          </a:p>
          <a:p>
            <a:pPr indent="0" lvl="0" marL="0" rtl="0" algn="l">
              <a:lnSpc>
                <a:spcPct val="90000"/>
              </a:lnSpc>
              <a:spcBef>
                <a:spcPts val="900"/>
              </a:spcBef>
              <a:spcAft>
                <a:spcPts val="0"/>
              </a:spcAft>
              <a:buSzPts val="2100"/>
              <a:buNone/>
            </a:pPr>
            <a:r>
              <a:rPr b="1" lang="en-GB" sz="2100"/>
              <a:t>Writing Teacher Assessment Frameworks </a:t>
            </a:r>
            <a:r>
              <a:rPr lang="en-GB" sz="2100"/>
              <a:t>designed by DfE. (TAFs).</a:t>
            </a:r>
            <a:endParaRPr sz="2100"/>
          </a:p>
          <a:p>
            <a:pPr indent="0" lvl="0" marL="0" rtl="0" algn="l">
              <a:lnSpc>
                <a:spcPct val="90000"/>
              </a:lnSpc>
              <a:spcBef>
                <a:spcPts val="900"/>
              </a:spcBef>
              <a:spcAft>
                <a:spcPts val="0"/>
              </a:spcAft>
              <a:buSzPts val="2100"/>
              <a:buNone/>
            </a:pPr>
            <a:r>
              <a:rPr lang="en-GB" sz="2100"/>
              <a:t>E.g. use the range of punctuation taught at key stage 2 mostly correctly </a:t>
            </a:r>
            <a:endParaRPr sz="2100"/>
          </a:p>
          <a:p>
            <a:pPr indent="0" lvl="0" marL="0" rtl="0" algn="l">
              <a:lnSpc>
                <a:spcPct val="90000"/>
              </a:lnSpc>
              <a:spcBef>
                <a:spcPts val="900"/>
              </a:spcBef>
              <a:spcAft>
                <a:spcPts val="0"/>
              </a:spcAft>
              <a:buSzPts val="2100"/>
              <a:buNone/>
            </a:pPr>
            <a:r>
              <a:rPr lang="en-GB" sz="2100"/>
              <a:t>• maintain legibility in joined handwriting when writing at speed.</a:t>
            </a:r>
            <a:endParaRPr/>
          </a:p>
          <a:p>
            <a:pPr indent="0" lvl="0" marL="0" rtl="0" algn="l">
              <a:lnSpc>
                <a:spcPct val="90000"/>
              </a:lnSpc>
              <a:spcBef>
                <a:spcPts val="900"/>
              </a:spcBef>
              <a:spcAft>
                <a:spcPts val="0"/>
              </a:spcAft>
              <a:buSzPts val="2100"/>
              <a:buNone/>
            </a:pPr>
            <a:r>
              <a:rPr lang="en-GB" sz="2100"/>
              <a:t>To make sure each school makes accurate decisions, the DfE ask Local Authorities to check teacher assessment judgements and the evidence used to make them.  A sample of schools are </a:t>
            </a:r>
            <a:r>
              <a:rPr b="1" lang="en-GB" sz="2100"/>
              <a:t>moderated</a:t>
            </a:r>
            <a:r>
              <a:rPr lang="en-GB" sz="2100"/>
              <a:t> each year.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l">
              <a:spcBef>
                <a:spcPts val="0"/>
              </a:spcBef>
              <a:spcAft>
                <a:spcPts val="0"/>
              </a:spcAft>
              <a:buClr>
                <a:schemeClr val="lt1"/>
              </a:buClr>
              <a:buSzPts val="2700"/>
              <a:buFont typeface="Corbel"/>
              <a:buNone/>
            </a:pPr>
            <a:r>
              <a:rPr lang="en-GB">
                <a:solidFill>
                  <a:schemeClr val="lt1"/>
                </a:solidFill>
              </a:rPr>
              <a:t>How is my child’s writing assessed?</a:t>
            </a:r>
            <a:endParaRPr>
              <a:solidFill>
                <a:schemeClr val="lt1"/>
              </a:solidFill>
            </a:endParaRPr>
          </a:p>
          <a:p>
            <a:pPr indent="0" lvl="0" marL="0" rtl="0" algn="l">
              <a:spcBef>
                <a:spcPts val="0"/>
              </a:spcBef>
              <a:spcAft>
                <a:spcPts val="0"/>
              </a:spcAft>
              <a:buNone/>
            </a:pPr>
            <a:r>
              <a:t/>
            </a:r>
            <a:endParaRPr/>
          </a:p>
        </p:txBody>
      </p:sp>
      <p:sp>
        <p:nvSpPr>
          <p:cNvPr id="188" name="Google Shape;188;p28"/>
          <p:cNvSpPr txBox="1"/>
          <p:nvPr>
            <p:ph idx="1" type="body"/>
          </p:nvPr>
        </p:nvSpPr>
        <p:spPr>
          <a:xfrm>
            <a:off x="2901951" y="648081"/>
            <a:ext cx="5486400" cy="3840600"/>
          </a:xfrm>
          <a:prstGeom prst="rect">
            <a:avLst/>
          </a:prstGeom>
        </p:spPr>
        <p:txBody>
          <a:bodyPr anchorCtr="0" anchor="ctr" bIns="33800" lIns="67625" spcFirstLastPara="1" rIns="67625" wrap="square" tIns="33800">
            <a:normAutofit/>
          </a:bodyPr>
          <a:lstStyle/>
          <a:p>
            <a:pPr indent="0" lvl="0" marL="0" rtl="0" algn="l">
              <a:spcBef>
                <a:spcPts val="900"/>
              </a:spcBef>
              <a:spcAft>
                <a:spcPts val="0"/>
              </a:spcAft>
              <a:buNone/>
            </a:pPr>
            <a:r>
              <a:t/>
            </a:r>
            <a:endParaRPr/>
          </a:p>
        </p:txBody>
      </p:sp>
      <p:pic>
        <p:nvPicPr>
          <p:cNvPr id="189" name="Google Shape;189;p28"/>
          <p:cNvPicPr preferRelativeResize="0"/>
          <p:nvPr/>
        </p:nvPicPr>
        <p:blipFill>
          <a:blip r:embed="rId3">
            <a:alphaModFix/>
          </a:blip>
          <a:stretch>
            <a:fillRect/>
          </a:stretch>
        </p:blipFill>
        <p:spPr>
          <a:xfrm>
            <a:off x="2586188" y="0"/>
            <a:ext cx="6557812"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l">
              <a:spcBef>
                <a:spcPts val="0"/>
              </a:spcBef>
              <a:spcAft>
                <a:spcPts val="0"/>
              </a:spcAft>
              <a:buNone/>
            </a:pPr>
            <a:r>
              <a:rPr lang="en-GB"/>
              <a:t>Maths tests</a:t>
            </a:r>
            <a:endParaRPr/>
          </a:p>
        </p:txBody>
      </p:sp>
      <p:sp>
        <p:nvSpPr>
          <p:cNvPr id="195" name="Google Shape;195;p29"/>
          <p:cNvSpPr txBox="1"/>
          <p:nvPr>
            <p:ph idx="1" type="body"/>
          </p:nvPr>
        </p:nvSpPr>
        <p:spPr>
          <a:xfrm>
            <a:off x="2702050" y="651461"/>
            <a:ext cx="6226500" cy="3840600"/>
          </a:xfrm>
          <a:prstGeom prst="rect">
            <a:avLst/>
          </a:prstGeom>
        </p:spPr>
        <p:txBody>
          <a:bodyPr anchorCtr="0" anchor="ctr" bIns="33800" lIns="67625" spcFirstLastPara="1" rIns="67625" wrap="square" tIns="33800">
            <a:noAutofit/>
          </a:bodyPr>
          <a:lstStyle/>
          <a:p>
            <a:pPr indent="0" lvl="0" marL="0" rtl="0" algn="l">
              <a:spcBef>
                <a:spcPts val="900"/>
              </a:spcBef>
              <a:spcAft>
                <a:spcPts val="0"/>
              </a:spcAft>
              <a:buClr>
                <a:schemeClr val="dk1"/>
              </a:buClr>
              <a:buSzPts val="2100"/>
              <a:buFont typeface="Arial"/>
              <a:buNone/>
            </a:pPr>
            <a:r>
              <a:rPr b="1" lang="en-GB" sz="2700">
                <a:solidFill>
                  <a:srgbClr val="000000"/>
                </a:solidFill>
              </a:rPr>
              <a:t>Wednesday 14 </a:t>
            </a:r>
            <a:r>
              <a:rPr b="1" lang="en-GB" sz="2700">
                <a:solidFill>
                  <a:srgbClr val="000000"/>
                </a:solidFill>
              </a:rPr>
              <a:t>May- 2 on one day</a:t>
            </a:r>
            <a:endParaRPr sz="2700">
              <a:solidFill>
                <a:srgbClr val="000000"/>
              </a:solidFill>
            </a:endParaRPr>
          </a:p>
          <a:p>
            <a:pPr indent="0" lvl="0" marL="0" rtl="0" algn="l">
              <a:spcBef>
                <a:spcPts val="900"/>
              </a:spcBef>
              <a:spcAft>
                <a:spcPts val="0"/>
              </a:spcAft>
              <a:buClr>
                <a:schemeClr val="dk1"/>
              </a:buClr>
              <a:buSzPts val="2100"/>
              <a:buFont typeface="Arial"/>
              <a:buNone/>
            </a:pPr>
            <a:r>
              <a:rPr lang="en-GB" sz="2700">
                <a:solidFill>
                  <a:srgbClr val="000000"/>
                </a:solidFill>
              </a:rPr>
              <a:t>Maths Paper 1 (Arithmetic) </a:t>
            </a:r>
            <a:endParaRPr sz="2700">
              <a:solidFill>
                <a:srgbClr val="000000"/>
              </a:solidFill>
            </a:endParaRPr>
          </a:p>
          <a:p>
            <a:pPr indent="0" lvl="0" marL="0" rtl="0" algn="l">
              <a:spcBef>
                <a:spcPts val="900"/>
              </a:spcBef>
              <a:spcAft>
                <a:spcPts val="0"/>
              </a:spcAft>
              <a:buClr>
                <a:schemeClr val="dk1"/>
              </a:buClr>
              <a:buSzPts val="2100"/>
              <a:buFont typeface="Arial"/>
              <a:buNone/>
            </a:pPr>
            <a:r>
              <a:rPr lang="en-GB" sz="2700">
                <a:solidFill>
                  <a:srgbClr val="000000"/>
                </a:solidFill>
              </a:rPr>
              <a:t>Maths Paper 2 (Reasoning) </a:t>
            </a:r>
            <a:endParaRPr sz="2700">
              <a:solidFill>
                <a:srgbClr val="000000"/>
              </a:solidFill>
            </a:endParaRPr>
          </a:p>
          <a:p>
            <a:pPr indent="0" lvl="0" marL="0" rtl="0" algn="l">
              <a:spcBef>
                <a:spcPts val="900"/>
              </a:spcBef>
              <a:spcAft>
                <a:spcPts val="0"/>
              </a:spcAft>
              <a:buClr>
                <a:schemeClr val="dk1"/>
              </a:buClr>
              <a:buSzPts val="2100"/>
              <a:buFont typeface="Arial"/>
              <a:buNone/>
            </a:pPr>
            <a:r>
              <a:rPr b="1" lang="en-GB" sz="2700">
                <a:solidFill>
                  <a:srgbClr val="000000"/>
                </a:solidFill>
              </a:rPr>
              <a:t>Thursday 15 May</a:t>
            </a:r>
            <a:endParaRPr sz="2700">
              <a:solidFill>
                <a:srgbClr val="000000"/>
              </a:solidFill>
            </a:endParaRPr>
          </a:p>
          <a:p>
            <a:pPr indent="0" lvl="0" marL="0" rtl="0" algn="l">
              <a:spcBef>
                <a:spcPts val="900"/>
              </a:spcBef>
              <a:spcAft>
                <a:spcPts val="0"/>
              </a:spcAft>
              <a:buNone/>
            </a:pPr>
            <a:r>
              <a:rPr lang="en-GB" sz="2700">
                <a:solidFill>
                  <a:srgbClr val="000000"/>
                </a:solidFill>
              </a:rPr>
              <a:t>Maths Paper 3 (Reasoning)</a:t>
            </a:r>
            <a:endParaRPr sz="2700">
              <a:solidFill>
                <a:srgbClr val="000000"/>
              </a:solidFill>
            </a:endParaRPr>
          </a:p>
          <a:p>
            <a:pPr indent="0" lvl="0" marL="0" rtl="0" algn="l">
              <a:spcBef>
                <a:spcPts val="900"/>
              </a:spcBef>
              <a:spcAft>
                <a:spcPts val="0"/>
              </a:spcAft>
              <a:buNone/>
            </a:pPr>
            <a:r>
              <a:t/>
            </a:r>
            <a:endParaRPr sz="2700">
              <a:solidFill>
                <a:srgbClr val="000000"/>
              </a:solidFill>
            </a:endParaRPr>
          </a:p>
          <a:p>
            <a:pPr indent="0" lvl="0" marL="0" rtl="0" algn="l">
              <a:spcBef>
                <a:spcPts val="900"/>
              </a:spcBef>
              <a:spcAft>
                <a:spcPts val="0"/>
              </a:spcAft>
              <a:buNone/>
            </a:pPr>
            <a:r>
              <a:rPr lang="en-GB" sz="2700">
                <a:solidFill>
                  <a:srgbClr val="000000"/>
                </a:solidFill>
              </a:rPr>
              <a:t>Total marks: 110</a:t>
            </a:r>
            <a:endParaRPr sz="2700">
              <a:solidFill>
                <a:srgbClr val="000000"/>
              </a:solidFill>
            </a:endParaRPr>
          </a:p>
          <a:p>
            <a:pPr indent="0" lvl="0" marL="0" rtl="0" algn="l">
              <a:spcBef>
                <a:spcPts val="900"/>
              </a:spcBef>
              <a:spcAft>
                <a:spcPts val="0"/>
              </a:spcAft>
              <a:buClr>
                <a:schemeClr val="dk1"/>
              </a:buClr>
              <a:buSzPts val="2100"/>
              <a:buFont typeface="Arial"/>
              <a:buNone/>
            </a:pPr>
            <a:r>
              <a:rPr lang="en-GB" sz="2700">
                <a:solidFill>
                  <a:srgbClr val="000000"/>
                </a:solidFill>
              </a:rPr>
              <a:t>Expected standard last year was 54 marks.</a:t>
            </a:r>
            <a:endParaRPr sz="2700">
              <a:solidFill>
                <a:srgbClr val="000000"/>
              </a:solidFill>
            </a:endParaRPr>
          </a:p>
        </p:txBody>
      </p:sp>
      <p:sp>
        <p:nvSpPr>
          <p:cNvPr id="196" name="Google Shape;196;p29"/>
          <p:cNvSpPr txBox="1"/>
          <p:nvPr/>
        </p:nvSpPr>
        <p:spPr>
          <a:xfrm>
            <a:off x="6513725" y="1452450"/>
            <a:ext cx="1983300" cy="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595959"/>
                </a:solidFill>
                <a:latin typeface="Corbel"/>
                <a:ea typeface="Corbel"/>
                <a:cs typeface="Corbel"/>
                <a:sym typeface="Corbel"/>
              </a:rPr>
              <a:t>Break </a:t>
            </a:r>
            <a:r>
              <a:rPr lang="en-GB" sz="1500">
                <a:solidFill>
                  <a:srgbClr val="595959"/>
                </a:solidFill>
                <a:latin typeface="Corbel"/>
                <a:ea typeface="Corbel"/>
                <a:cs typeface="Corbel"/>
                <a:sym typeface="Corbel"/>
              </a:rPr>
              <a:t>in between</a:t>
            </a:r>
            <a:endParaRPr sz="1500">
              <a:solidFill>
                <a:srgbClr val="595959"/>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0"/>
          <p:cNvPicPr preferRelativeResize="0"/>
          <p:nvPr/>
        </p:nvPicPr>
        <p:blipFill>
          <a:blip r:embed="rId3">
            <a:alphaModFix/>
          </a:blip>
          <a:stretch>
            <a:fillRect/>
          </a:stretch>
        </p:blipFill>
        <p:spPr>
          <a:xfrm>
            <a:off x="0" y="0"/>
            <a:ext cx="4361851" cy="2236576"/>
          </a:xfrm>
          <a:prstGeom prst="rect">
            <a:avLst/>
          </a:prstGeom>
          <a:noFill/>
          <a:ln cap="flat" cmpd="sng" w="19050">
            <a:solidFill>
              <a:schemeClr val="dk2"/>
            </a:solidFill>
            <a:prstDash val="solid"/>
            <a:round/>
            <a:headEnd len="sm" w="sm" type="none"/>
            <a:tailEnd len="sm" w="sm" type="none"/>
          </a:ln>
        </p:spPr>
      </p:pic>
      <p:pic>
        <p:nvPicPr>
          <p:cNvPr id="202" name="Google Shape;202;p30"/>
          <p:cNvPicPr preferRelativeResize="0"/>
          <p:nvPr/>
        </p:nvPicPr>
        <p:blipFill>
          <a:blip r:embed="rId4">
            <a:alphaModFix/>
          </a:blip>
          <a:stretch>
            <a:fillRect/>
          </a:stretch>
        </p:blipFill>
        <p:spPr>
          <a:xfrm>
            <a:off x="4787275" y="0"/>
            <a:ext cx="4361852" cy="2179214"/>
          </a:xfrm>
          <a:prstGeom prst="rect">
            <a:avLst/>
          </a:prstGeom>
          <a:noFill/>
          <a:ln cap="flat" cmpd="sng" w="19050">
            <a:solidFill>
              <a:schemeClr val="dk2"/>
            </a:solidFill>
            <a:prstDash val="solid"/>
            <a:round/>
            <a:headEnd len="sm" w="sm" type="none"/>
            <a:tailEnd len="sm" w="sm" type="none"/>
          </a:ln>
        </p:spPr>
      </p:pic>
      <p:pic>
        <p:nvPicPr>
          <p:cNvPr id="203" name="Google Shape;203;p30"/>
          <p:cNvPicPr preferRelativeResize="0"/>
          <p:nvPr/>
        </p:nvPicPr>
        <p:blipFill>
          <a:blip r:embed="rId5">
            <a:alphaModFix/>
          </a:blip>
          <a:stretch>
            <a:fillRect/>
          </a:stretch>
        </p:blipFill>
        <p:spPr>
          <a:xfrm>
            <a:off x="0" y="2492403"/>
            <a:ext cx="4442826" cy="2386700"/>
          </a:xfrm>
          <a:prstGeom prst="rect">
            <a:avLst/>
          </a:prstGeom>
          <a:noFill/>
          <a:ln cap="flat" cmpd="sng" w="19050">
            <a:solidFill>
              <a:schemeClr val="dk2"/>
            </a:solidFill>
            <a:prstDash val="solid"/>
            <a:round/>
            <a:headEnd len="sm" w="sm" type="none"/>
            <a:tailEnd len="sm" w="sm" type="none"/>
          </a:ln>
        </p:spPr>
      </p:pic>
      <p:sp>
        <p:nvSpPr>
          <p:cNvPr id="204" name="Google Shape;204;p30"/>
          <p:cNvSpPr/>
          <p:nvPr/>
        </p:nvSpPr>
        <p:spPr>
          <a:xfrm>
            <a:off x="4787277" y="2892872"/>
            <a:ext cx="3649500" cy="14355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46650" lIns="46650" spcFirstLastPara="1" rIns="46650" wrap="square" tIns="46650">
            <a:noAutofit/>
          </a:bodyPr>
          <a:lstStyle/>
          <a:p>
            <a:pPr indent="0" lvl="0" marL="0" rtl="0" algn="ctr">
              <a:spcBef>
                <a:spcPts val="0"/>
              </a:spcBef>
              <a:spcAft>
                <a:spcPts val="0"/>
              </a:spcAft>
              <a:buNone/>
            </a:pPr>
            <a:r>
              <a:rPr lang="en-GB" sz="1600">
                <a:latin typeface="Comic Sans MS"/>
                <a:ea typeface="Comic Sans MS"/>
                <a:cs typeface="Comic Sans MS"/>
                <a:sym typeface="Comic Sans MS"/>
              </a:rPr>
              <a:t>Content for the SAT papers are taken from the Year 3- 6 curriculum</a:t>
            </a:r>
            <a:endParaRPr sz="1600">
              <a:latin typeface="Comic Sans MS"/>
              <a:ea typeface="Comic Sans MS"/>
              <a:cs typeface="Comic Sans MS"/>
              <a:sym typeface="Comic Sans MS"/>
            </a:endParaRPr>
          </a:p>
          <a:p>
            <a:pPr indent="0" lvl="0" marL="0" rtl="0" algn="ctr">
              <a:spcBef>
                <a:spcPts val="0"/>
              </a:spcBef>
              <a:spcAft>
                <a:spcPts val="0"/>
              </a:spcAft>
              <a:buNone/>
            </a:pPr>
            <a:r>
              <a:t/>
            </a:r>
            <a:endParaRPr sz="1600">
              <a:latin typeface="Comic Sans MS"/>
              <a:ea typeface="Comic Sans MS"/>
              <a:cs typeface="Comic Sans MS"/>
              <a:sym typeface="Comic Sans MS"/>
            </a:endParaRPr>
          </a:p>
        </p:txBody>
      </p:sp>
      <p:sp>
        <p:nvSpPr>
          <p:cNvPr id="205" name="Google Shape;205;p30"/>
          <p:cNvSpPr/>
          <p:nvPr/>
        </p:nvSpPr>
        <p:spPr>
          <a:xfrm>
            <a:off x="3140898" y="1748723"/>
            <a:ext cx="1108200" cy="430500"/>
          </a:xfrm>
          <a:prstGeom prst="roundRect">
            <a:avLst>
              <a:gd fmla="val 50000" name="adj"/>
            </a:avLst>
          </a:prstGeom>
          <a:noFill/>
          <a:ln cap="flat" cmpd="sng" w="47625">
            <a:solidFill>
              <a:srgbClr val="FF0000"/>
            </a:solidFill>
            <a:prstDash val="solid"/>
            <a:round/>
            <a:headEnd len="sm" w="sm" type="none"/>
            <a:tailEnd len="sm" w="sm" type="none"/>
          </a:ln>
        </p:spPr>
        <p:txBody>
          <a:bodyPr anchorCtr="0" anchor="ctr" bIns="46650" lIns="46650" spcFirstLastPara="1" rIns="46650" wrap="square" tIns="46650">
            <a:noAutofit/>
          </a:bodyPr>
          <a:lstStyle/>
          <a:p>
            <a:pPr indent="0" lvl="0" marL="0" rtl="0" algn="ctr">
              <a:spcBef>
                <a:spcPts val="0"/>
              </a:spcBef>
              <a:spcAft>
                <a:spcPts val="0"/>
              </a:spcAft>
              <a:buNone/>
            </a:pPr>
            <a:r>
              <a:t/>
            </a:r>
            <a:endParaRPr sz="700">
              <a:latin typeface="Corbel"/>
              <a:ea typeface="Corbel"/>
              <a:cs typeface="Corbel"/>
              <a:sym typeface="Corbel"/>
            </a:endParaRPr>
          </a:p>
        </p:txBody>
      </p:sp>
      <p:sp>
        <p:nvSpPr>
          <p:cNvPr id="206" name="Google Shape;206;p30"/>
          <p:cNvSpPr/>
          <p:nvPr/>
        </p:nvSpPr>
        <p:spPr>
          <a:xfrm>
            <a:off x="7927498" y="1748725"/>
            <a:ext cx="1108200" cy="430500"/>
          </a:xfrm>
          <a:prstGeom prst="roundRect">
            <a:avLst>
              <a:gd fmla="val 50000" name="adj"/>
            </a:avLst>
          </a:prstGeom>
          <a:noFill/>
          <a:ln cap="flat" cmpd="sng" w="47625">
            <a:solidFill>
              <a:srgbClr val="FF0000"/>
            </a:solidFill>
            <a:prstDash val="solid"/>
            <a:round/>
            <a:headEnd len="sm" w="sm" type="none"/>
            <a:tailEnd len="sm" w="sm" type="none"/>
          </a:ln>
        </p:spPr>
        <p:txBody>
          <a:bodyPr anchorCtr="0" anchor="ctr" bIns="46650" lIns="46650" spcFirstLastPara="1" rIns="46650" wrap="square" tIns="46650">
            <a:noAutofit/>
          </a:bodyPr>
          <a:lstStyle/>
          <a:p>
            <a:pPr indent="0" lvl="0" marL="0" rtl="0" algn="ctr">
              <a:spcBef>
                <a:spcPts val="0"/>
              </a:spcBef>
              <a:spcAft>
                <a:spcPts val="0"/>
              </a:spcAft>
              <a:buNone/>
            </a:pPr>
            <a:r>
              <a:t/>
            </a:r>
            <a:endParaRPr sz="700">
              <a:latin typeface="Corbel"/>
              <a:ea typeface="Corbel"/>
              <a:cs typeface="Corbel"/>
              <a:sym typeface="Corbel"/>
            </a:endParaRPr>
          </a:p>
        </p:txBody>
      </p:sp>
      <p:sp>
        <p:nvSpPr>
          <p:cNvPr id="207" name="Google Shape;207;p30"/>
          <p:cNvSpPr/>
          <p:nvPr/>
        </p:nvSpPr>
        <p:spPr>
          <a:xfrm>
            <a:off x="3334625" y="4448608"/>
            <a:ext cx="1108200" cy="430500"/>
          </a:xfrm>
          <a:prstGeom prst="roundRect">
            <a:avLst>
              <a:gd fmla="val 50000" name="adj"/>
            </a:avLst>
          </a:prstGeom>
          <a:noFill/>
          <a:ln cap="flat" cmpd="sng" w="47625">
            <a:solidFill>
              <a:srgbClr val="FF0000"/>
            </a:solidFill>
            <a:prstDash val="solid"/>
            <a:round/>
            <a:headEnd len="sm" w="sm" type="none"/>
            <a:tailEnd len="sm" w="sm" type="none"/>
          </a:ln>
        </p:spPr>
        <p:txBody>
          <a:bodyPr anchorCtr="0" anchor="ctr" bIns="46650" lIns="46650" spcFirstLastPara="1" rIns="46650" wrap="square" tIns="46650">
            <a:noAutofit/>
          </a:bodyPr>
          <a:lstStyle/>
          <a:p>
            <a:pPr indent="0" lvl="0" marL="0" rtl="0" algn="ctr">
              <a:spcBef>
                <a:spcPts val="0"/>
              </a:spcBef>
              <a:spcAft>
                <a:spcPts val="0"/>
              </a:spcAft>
              <a:buNone/>
            </a:pPr>
            <a:r>
              <a:t/>
            </a:r>
            <a:endParaRPr sz="700">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nvSpPr>
        <p:spPr>
          <a:xfrm>
            <a:off x="104700" y="200797"/>
            <a:ext cx="8934600" cy="1429500"/>
          </a:xfrm>
          <a:prstGeom prst="rect">
            <a:avLst/>
          </a:prstGeom>
          <a:noFill/>
          <a:ln>
            <a:noFill/>
          </a:ln>
        </p:spPr>
        <p:txBody>
          <a:bodyPr anchorCtr="0" anchor="t" bIns="67625" lIns="67625" spcFirstLastPara="1" rIns="67625" wrap="square" tIns="67625">
            <a:spAutoFit/>
          </a:bodyPr>
          <a:lstStyle/>
          <a:p>
            <a:pPr indent="0" lvl="0" marL="114300" rtl="0" algn="l">
              <a:lnSpc>
                <a:spcPct val="115000"/>
              </a:lnSpc>
              <a:spcBef>
                <a:spcPts val="0"/>
              </a:spcBef>
              <a:spcAft>
                <a:spcPts val="0"/>
              </a:spcAft>
              <a:buNone/>
            </a:pPr>
            <a:r>
              <a:rPr lang="en-GB" sz="1500">
                <a:latin typeface="Comic Sans MS"/>
                <a:ea typeface="Comic Sans MS"/>
                <a:cs typeface="Comic Sans MS"/>
                <a:sym typeface="Comic Sans MS"/>
              </a:rPr>
              <a:t>The maths arithmetic paper has a total of 40 marks and lasts for 30 minutes. </a:t>
            </a:r>
            <a:endParaRPr sz="1500">
              <a:latin typeface="Comic Sans MS"/>
              <a:ea typeface="Comic Sans MS"/>
              <a:cs typeface="Comic Sans MS"/>
              <a:sym typeface="Comic Sans MS"/>
            </a:endParaRPr>
          </a:p>
          <a:p>
            <a:pPr indent="0" lvl="0" marL="114300" rtl="0" algn="l">
              <a:lnSpc>
                <a:spcPct val="115000"/>
              </a:lnSpc>
              <a:spcBef>
                <a:spcPts val="0"/>
              </a:spcBef>
              <a:spcAft>
                <a:spcPts val="0"/>
              </a:spcAft>
              <a:buNone/>
            </a:pPr>
            <a:r>
              <a:t/>
            </a:r>
            <a:endParaRPr sz="1500">
              <a:latin typeface="Comic Sans MS"/>
              <a:ea typeface="Comic Sans MS"/>
              <a:cs typeface="Comic Sans MS"/>
              <a:sym typeface="Comic Sans MS"/>
            </a:endParaRPr>
          </a:p>
          <a:p>
            <a:pPr indent="0" lvl="0" marL="114300" rtl="0" algn="l">
              <a:lnSpc>
                <a:spcPct val="115000"/>
              </a:lnSpc>
              <a:spcBef>
                <a:spcPts val="0"/>
              </a:spcBef>
              <a:spcAft>
                <a:spcPts val="0"/>
              </a:spcAft>
              <a:buNone/>
            </a:pPr>
            <a:r>
              <a:rPr lang="en-GB" sz="1500">
                <a:latin typeface="Comic Sans MS"/>
                <a:ea typeface="Comic Sans MS"/>
                <a:cs typeface="Comic Sans MS"/>
                <a:sym typeface="Comic Sans MS"/>
              </a:rPr>
              <a:t>The test covers the four operations (addition, subtraction, multiplication, division, including order of operations requiring BIDMAS), percentages of amounts and calculating with decimals and fractions.</a:t>
            </a:r>
            <a:endParaRPr sz="1500">
              <a:latin typeface="Comic Sans MS"/>
              <a:ea typeface="Comic Sans MS"/>
              <a:cs typeface="Comic Sans MS"/>
              <a:sym typeface="Comic Sans MS"/>
            </a:endParaRPr>
          </a:p>
        </p:txBody>
      </p:sp>
      <p:pic>
        <p:nvPicPr>
          <p:cNvPr id="213" name="Google Shape;213;p31"/>
          <p:cNvPicPr preferRelativeResize="0"/>
          <p:nvPr/>
        </p:nvPicPr>
        <p:blipFill rotWithShape="1">
          <a:blip r:embed="rId3">
            <a:alphaModFix/>
          </a:blip>
          <a:srcRect b="0" l="0" r="0" t="0"/>
          <a:stretch/>
        </p:blipFill>
        <p:spPr>
          <a:xfrm>
            <a:off x="5048029" y="3572040"/>
            <a:ext cx="3187237" cy="1375066"/>
          </a:xfrm>
          <a:prstGeom prst="rect">
            <a:avLst/>
          </a:prstGeom>
          <a:noFill/>
          <a:ln>
            <a:noFill/>
          </a:ln>
        </p:spPr>
      </p:pic>
      <p:pic>
        <p:nvPicPr>
          <p:cNvPr id="214" name="Google Shape;214;p31"/>
          <p:cNvPicPr preferRelativeResize="0"/>
          <p:nvPr/>
        </p:nvPicPr>
        <p:blipFill rotWithShape="1">
          <a:blip r:embed="rId4">
            <a:alphaModFix/>
          </a:blip>
          <a:srcRect b="0" l="0" r="0" t="0"/>
          <a:stretch/>
        </p:blipFill>
        <p:spPr>
          <a:xfrm>
            <a:off x="859658" y="3570533"/>
            <a:ext cx="3199304" cy="1376339"/>
          </a:xfrm>
          <a:prstGeom prst="rect">
            <a:avLst/>
          </a:prstGeom>
          <a:noFill/>
          <a:ln>
            <a:noFill/>
          </a:ln>
        </p:spPr>
      </p:pic>
      <p:pic>
        <p:nvPicPr>
          <p:cNvPr id="215" name="Google Shape;215;p31"/>
          <p:cNvPicPr preferRelativeResize="0"/>
          <p:nvPr/>
        </p:nvPicPr>
        <p:blipFill rotWithShape="1">
          <a:blip r:embed="rId5">
            <a:alphaModFix/>
          </a:blip>
          <a:srcRect b="0" l="0" r="0" t="0"/>
          <a:stretch/>
        </p:blipFill>
        <p:spPr>
          <a:xfrm>
            <a:off x="5048029" y="1735548"/>
            <a:ext cx="3163176" cy="1354348"/>
          </a:xfrm>
          <a:prstGeom prst="rect">
            <a:avLst/>
          </a:prstGeom>
          <a:noFill/>
          <a:ln>
            <a:noFill/>
          </a:ln>
        </p:spPr>
      </p:pic>
      <p:pic>
        <p:nvPicPr>
          <p:cNvPr id="216" name="Google Shape;216;p31"/>
          <p:cNvPicPr preferRelativeResize="0"/>
          <p:nvPr/>
        </p:nvPicPr>
        <p:blipFill rotWithShape="1">
          <a:blip r:embed="rId6">
            <a:alphaModFix/>
          </a:blip>
          <a:srcRect b="0" l="0" r="0" t="0"/>
          <a:stretch/>
        </p:blipFill>
        <p:spPr>
          <a:xfrm>
            <a:off x="859658" y="1746007"/>
            <a:ext cx="3165586" cy="1360568"/>
          </a:xfrm>
          <a:prstGeom prst="rect">
            <a:avLst/>
          </a:prstGeom>
          <a:noFill/>
          <a:ln>
            <a:noFill/>
          </a:ln>
        </p:spPr>
      </p:pic>
      <p:sp>
        <p:nvSpPr>
          <p:cNvPr id="217" name="Google Shape;217;p31"/>
          <p:cNvSpPr txBox="1"/>
          <p:nvPr>
            <p:ph idx="12" type="sldNum"/>
          </p:nvPr>
        </p:nvSpPr>
        <p:spPr>
          <a:xfrm>
            <a:off x="7837376" y="5023931"/>
            <a:ext cx="1148100" cy="273600"/>
          </a:xfrm>
          <a:prstGeom prst="rect">
            <a:avLst/>
          </a:prstGeom>
          <a:noFill/>
          <a:ln>
            <a:noFill/>
          </a:ln>
        </p:spPr>
        <p:txBody>
          <a:bodyPr anchorCtr="0" anchor="ctr" bIns="90175" lIns="90175" spcFirstLastPara="1" rIns="90175" wrap="square" tIns="901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218" name="Google Shape;218;p31"/>
          <p:cNvSpPr txBox="1"/>
          <p:nvPr/>
        </p:nvSpPr>
        <p:spPr>
          <a:xfrm>
            <a:off x="1353599" y="2292427"/>
            <a:ext cx="756600" cy="741900"/>
          </a:xfrm>
          <a:prstGeom prst="rect">
            <a:avLst/>
          </a:prstGeom>
          <a:solidFill>
            <a:schemeClr val="lt1"/>
          </a:solidFill>
          <a:ln>
            <a:noFill/>
          </a:ln>
        </p:spPr>
        <p:txBody>
          <a:bodyPr anchorCtr="0" anchor="t" bIns="90175" lIns="90175" spcFirstLastPara="1" rIns="90175" wrap="square" tIns="9017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   6.48</a:t>
            </a:r>
            <a:endParaRPr sz="1400"/>
          </a:p>
          <a:p>
            <a:pPr indent="0" lvl="0" marL="0" marR="0" rtl="0" algn="l">
              <a:lnSpc>
                <a:spcPct val="100000"/>
              </a:lnSpc>
              <a:spcBef>
                <a:spcPts val="0"/>
              </a:spcBef>
              <a:spcAft>
                <a:spcPts val="0"/>
              </a:spcAft>
              <a:buClr>
                <a:schemeClr val="dk2"/>
              </a:buClr>
              <a:buSzPts val="1800"/>
              <a:buFont typeface="Nunito"/>
              <a:buNone/>
            </a:pPr>
            <a:r>
              <a:rPr b="0" i="0" lang="en-GB" sz="1200" u="sng" cap="none" strike="noStrike">
                <a:solidFill>
                  <a:schemeClr val="dk1"/>
                </a:solidFill>
                <a:latin typeface="Arial"/>
                <a:ea typeface="Arial"/>
                <a:cs typeface="Arial"/>
                <a:sym typeface="Arial"/>
              </a:rPr>
              <a:t>+ 8.6   </a:t>
            </a:r>
            <a:r>
              <a:rPr b="0" i="0" lang="en-GB" sz="1200" u="sng" cap="none" strike="noStrike">
                <a:solidFill>
                  <a:schemeClr val="lt1"/>
                </a:solidFill>
                <a:latin typeface="Arial"/>
                <a:ea typeface="Arial"/>
                <a:cs typeface="Arial"/>
                <a:sym typeface="Arial"/>
              </a:rPr>
              <a:t>.</a:t>
            </a:r>
            <a:endParaRPr sz="1400"/>
          </a:p>
          <a:p>
            <a:pPr indent="0" lvl="0" marL="0" marR="0" rtl="0" algn="l">
              <a:lnSpc>
                <a:spcPct val="100000"/>
              </a:lnSpc>
              <a:spcBef>
                <a:spcPts val="0"/>
              </a:spcBef>
              <a:spcAft>
                <a:spcPts val="0"/>
              </a:spcAft>
              <a:buClr>
                <a:schemeClr val="dk2"/>
              </a:buClr>
              <a:buSzPts val="1800"/>
              <a:buFont typeface="Nunito"/>
              <a:buNone/>
            </a:pPr>
            <a:r>
              <a:rPr b="0" i="0" lang="en-GB" sz="1200" u="sng" cap="none" strike="noStrike">
                <a:solidFill>
                  <a:schemeClr val="dk1"/>
                </a:solidFill>
                <a:latin typeface="Arial"/>
                <a:ea typeface="Arial"/>
                <a:cs typeface="Arial"/>
                <a:sym typeface="Arial"/>
              </a:rPr>
              <a:t> 15.08 </a:t>
            </a:r>
            <a:endParaRPr sz="1400"/>
          </a:p>
          <a:p>
            <a:pPr indent="0" lvl="0" marL="0" marR="0" rtl="0" algn="l">
              <a:lnSpc>
                <a:spcPct val="150000"/>
              </a:lnSpc>
              <a:spcBef>
                <a:spcPts val="0"/>
              </a:spcBef>
              <a:spcAft>
                <a:spcPts val="0"/>
              </a:spcAft>
              <a:buClr>
                <a:schemeClr val="dk2"/>
              </a:buClr>
              <a:buSzPts val="1800"/>
              <a:buFont typeface="Nunito"/>
              <a:buNone/>
            </a:pPr>
            <a:r>
              <a:rPr b="0" baseline="30000" i="0" lang="en-GB" sz="1200" u="none" cap="none" strike="noStrike">
                <a:solidFill>
                  <a:schemeClr val="dk1"/>
                </a:solidFill>
                <a:latin typeface="Arial"/>
                <a:ea typeface="Arial"/>
                <a:cs typeface="Arial"/>
                <a:sym typeface="Arial"/>
              </a:rPr>
              <a:t>     1</a:t>
            </a:r>
            <a:endParaRPr sz="1400"/>
          </a:p>
        </p:txBody>
      </p:sp>
      <p:sp>
        <p:nvSpPr>
          <p:cNvPr id="219" name="Google Shape;219;p31"/>
          <p:cNvSpPr txBox="1"/>
          <p:nvPr/>
        </p:nvSpPr>
        <p:spPr>
          <a:xfrm>
            <a:off x="2894111" y="2727537"/>
            <a:ext cx="863100" cy="275700"/>
          </a:xfrm>
          <a:prstGeom prst="rect">
            <a:avLst/>
          </a:prstGeom>
          <a:noFill/>
          <a:ln>
            <a:noFill/>
          </a:ln>
        </p:spPr>
        <p:txBody>
          <a:bodyPr anchorCtr="0" anchor="t" bIns="45075" lIns="90175" spcFirstLastPara="1" rIns="90175" wrap="square" tIns="45075">
            <a:spAutoFit/>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15.08</a:t>
            </a:r>
            <a:endParaRPr sz="1400"/>
          </a:p>
        </p:txBody>
      </p:sp>
      <p:sp>
        <p:nvSpPr>
          <p:cNvPr id="220" name="Google Shape;220;p31"/>
          <p:cNvSpPr txBox="1"/>
          <p:nvPr/>
        </p:nvSpPr>
        <p:spPr>
          <a:xfrm>
            <a:off x="5538738" y="2206303"/>
            <a:ext cx="621300" cy="741900"/>
          </a:xfrm>
          <a:prstGeom prst="rect">
            <a:avLst/>
          </a:prstGeom>
          <a:solidFill>
            <a:schemeClr val="lt1"/>
          </a:solidFill>
          <a:ln>
            <a:noFill/>
          </a:ln>
        </p:spPr>
        <p:txBody>
          <a:bodyPr anchorCtr="0" anchor="t" bIns="90175" lIns="90175" spcFirstLastPara="1" rIns="90175" wrap="square" tIns="9017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  596</a:t>
            </a:r>
            <a:endParaRPr sz="1400"/>
          </a:p>
          <a:p>
            <a:pPr indent="0" lvl="0" marL="0" marR="0" rtl="0" algn="l">
              <a:lnSpc>
                <a:spcPct val="100000"/>
              </a:lnSpc>
              <a:spcBef>
                <a:spcPts val="0"/>
              </a:spcBef>
              <a:spcAft>
                <a:spcPts val="0"/>
              </a:spcAft>
              <a:buClr>
                <a:schemeClr val="dk2"/>
              </a:buClr>
              <a:buSzPts val="1800"/>
              <a:buFont typeface="Nunito"/>
              <a:buNone/>
            </a:pPr>
            <a:r>
              <a:rPr b="0" i="0" lang="en-GB" sz="1200" u="sng" cap="none" strike="noStrike">
                <a:solidFill>
                  <a:schemeClr val="dk1"/>
                </a:solidFill>
                <a:latin typeface="Arial"/>
                <a:ea typeface="Arial"/>
                <a:cs typeface="Arial"/>
                <a:sym typeface="Arial"/>
              </a:rPr>
              <a:t>x    7</a:t>
            </a:r>
            <a:endParaRPr sz="1400"/>
          </a:p>
          <a:p>
            <a:pPr indent="0" lvl="0" marL="0" marR="0" rtl="0" algn="l">
              <a:lnSpc>
                <a:spcPct val="100000"/>
              </a:lnSpc>
              <a:spcBef>
                <a:spcPts val="0"/>
              </a:spcBef>
              <a:spcAft>
                <a:spcPts val="0"/>
              </a:spcAft>
              <a:buClr>
                <a:schemeClr val="dk2"/>
              </a:buClr>
              <a:buSzPts val="1800"/>
              <a:buFont typeface="Nunito"/>
              <a:buNone/>
            </a:pPr>
            <a:r>
              <a:rPr b="0" i="0" lang="en-GB" sz="1200" u="sng" cap="none" strike="noStrike">
                <a:solidFill>
                  <a:schemeClr val="dk1"/>
                </a:solidFill>
                <a:latin typeface="Arial"/>
                <a:ea typeface="Arial"/>
                <a:cs typeface="Arial"/>
                <a:sym typeface="Arial"/>
              </a:rPr>
              <a:t>4172</a:t>
            </a:r>
            <a:endParaRPr sz="1400"/>
          </a:p>
          <a:p>
            <a:pPr indent="0" lvl="0" marL="0" marR="0" rtl="0" algn="l">
              <a:lnSpc>
                <a:spcPct val="150000"/>
              </a:lnSpc>
              <a:spcBef>
                <a:spcPts val="0"/>
              </a:spcBef>
              <a:spcAft>
                <a:spcPts val="0"/>
              </a:spcAft>
              <a:buClr>
                <a:schemeClr val="dk2"/>
              </a:buClr>
              <a:buSzPts val="1800"/>
              <a:buFont typeface="Nunito"/>
              <a:buNone/>
            </a:pPr>
            <a:r>
              <a:rPr b="0" baseline="30000" i="0" lang="en-GB" sz="1200" u="none" cap="none" strike="noStrike">
                <a:solidFill>
                  <a:schemeClr val="dk1"/>
                </a:solidFill>
                <a:latin typeface="Arial"/>
                <a:ea typeface="Arial"/>
                <a:cs typeface="Arial"/>
                <a:sym typeface="Arial"/>
              </a:rPr>
              <a:t>   6 4</a:t>
            </a:r>
            <a:endParaRPr sz="1400"/>
          </a:p>
        </p:txBody>
      </p:sp>
      <p:sp>
        <p:nvSpPr>
          <p:cNvPr id="221" name="Google Shape;221;p31"/>
          <p:cNvSpPr txBox="1"/>
          <p:nvPr/>
        </p:nvSpPr>
        <p:spPr>
          <a:xfrm>
            <a:off x="5538737" y="1826191"/>
            <a:ext cx="621300" cy="275700"/>
          </a:xfrm>
          <a:prstGeom prst="rect">
            <a:avLst/>
          </a:prstGeom>
          <a:noFill/>
          <a:ln>
            <a:noFill/>
          </a:ln>
        </p:spPr>
        <p:txBody>
          <a:bodyPr anchorCtr="0" anchor="t" bIns="45075" lIns="90175" spcFirstLastPara="1" rIns="90175" wrap="square" tIns="45075">
            <a:spAutoFit/>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4,172</a:t>
            </a:r>
            <a:endParaRPr sz="1400"/>
          </a:p>
        </p:txBody>
      </p:sp>
      <p:sp>
        <p:nvSpPr>
          <p:cNvPr id="222" name="Google Shape;222;p31"/>
          <p:cNvSpPr txBox="1"/>
          <p:nvPr/>
        </p:nvSpPr>
        <p:spPr>
          <a:xfrm>
            <a:off x="5538750" y="4129075"/>
            <a:ext cx="1045200" cy="492600"/>
          </a:xfrm>
          <a:prstGeom prst="rect">
            <a:avLst/>
          </a:prstGeom>
          <a:solidFill>
            <a:schemeClr val="lt1"/>
          </a:solidFill>
          <a:ln>
            <a:noFill/>
          </a:ln>
        </p:spPr>
        <p:txBody>
          <a:bodyPr anchorCtr="0" anchor="t" bIns="90175" lIns="90175" spcFirstLastPara="1" rIns="90175" wrap="square" tIns="9017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      4 ÷ 2 = 2</a:t>
            </a:r>
            <a:endParaRPr sz="1400"/>
          </a:p>
          <a:p>
            <a:pPr indent="0" lvl="0" marL="0" marR="0" rtl="0" algn="l">
              <a:lnSpc>
                <a:spcPct val="100000"/>
              </a:lnSpc>
              <a:spcBef>
                <a:spcPts val="0"/>
              </a:spcBef>
              <a:spcAft>
                <a:spcPts val="0"/>
              </a:spcAft>
              <a:buClr>
                <a:schemeClr val="dk2"/>
              </a:buClr>
              <a:buSzPts val="1800"/>
              <a:buFont typeface="Nunito"/>
              <a:buNone/>
            </a:pPr>
            <a:r>
              <a:rPr lang="en-GB" sz="1200">
                <a:solidFill>
                  <a:schemeClr val="dk1"/>
                </a:solidFill>
              </a:rPr>
              <a:t>      </a:t>
            </a:r>
            <a:r>
              <a:rPr b="0" i="0" lang="en-GB" sz="1200" u="none" cap="none" strike="noStrike">
                <a:solidFill>
                  <a:schemeClr val="dk1"/>
                </a:solidFill>
                <a:latin typeface="Arial"/>
                <a:ea typeface="Arial"/>
                <a:cs typeface="Arial"/>
                <a:sym typeface="Arial"/>
              </a:rPr>
              <a:t>6 + 2 = 8</a:t>
            </a:r>
            <a:endParaRPr b="0" i="0" sz="1200" u="sng" cap="none" strike="noStrike">
              <a:solidFill>
                <a:schemeClr val="dk1"/>
              </a:solidFill>
              <a:latin typeface="Arial"/>
              <a:ea typeface="Arial"/>
              <a:cs typeface="Arial"/>
              <a:sym typeface="Arial"/>
            </a:endParaRPr>
          </a:p>
        </p:txBody>
      </p:sp>
      <p:sp>
        <p:nvSpPr>
          <p:cNvPr id="223" name="Google Shape;223;p31"/>
          <p:cNvSpPr txBox="1"/>
          <p:nvPr/>
        </p:nvSpPr>
        <p:spPr>
          <a:xfrm>
            <a:off x="7229193" y="4560983"/>
            <a:ext cx="621300" cy="275700"/>
          </a:xfrm>
          <a:prstGeom prst="rect">
            <a:avLst/>
          </a:prstGeom>
          <a:noFill/>
          <a:ln>
            <a:noFill/>
          </a:ln>
        </p:spPr>
        <p:txBody>
          <a:bodyPr anchorCtr="0" anchor="t" bIns="45075" lIns="90175" spcFirstLastPara="1" rIns="90175" wrap="square" tIns="45075">
            <a:spAutoFit/>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8</a:t>
            </a:r>
            <a:endParaRPr sz="1400"/>
          </a:p>
        </p:txBody>
      </p:sp>
      <p:sp>
        <p:nvSpPr>
          <p:cNvPr id="224" name="Google Shape;224;p31"/>
          <p:cNvSpPr txBox="1"/>
          <p:nvPr/>
        </p:nvSpPr>
        <p:spPr>
          <a:xfrm>
            <a:off x="1246370" y="4030534"/>
            <a:ext cx="1587300" cy="689700"/>
          </a:xfrm>
          <a:prstGeom prst="rect">
            <a:avLst/>
          </a:prstGeom>
          <a:solidFill>
            <a:schemeClr val="lt1"/>
          </a:solidFill>
          <a:ln>
            <a:noFill/>
          </a:ln>
        </p:spPr>
        <p:txBody>
          <a:bodyPr anchorCtr="0" anchor="t" bIns="90175" lIns="90175" spcFirstLastPara="1" rIns="90175" wrap="square" tIns="9017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10% of 3,200 = 320</a:t>
            </a:r>
            <a:endParaRPr sz="1400"/>
          </a:p>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  5% of 3,200 = 160</a:t>
            </a:r>
            <a:endParaRPr sz="1400"/>
          </a:p>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15% of 3,200 = 480 </a:t>
            </a:r>
            <a:endParaRPr b="0" i="0" sz="1200" u="sng" cap="none" strike="noStrike">
              <a:solidFill>
                <a:schemeClr val="dk1"/>
              </a:solidFill>
              <a:latin typeface="Arial"/>
              <a:ea typeface="Arial"/>
              <a:cs typeface="Arial"/>
              <a:sym typeface="Arial"/>
            </a:endParaRPr>
          </a:p>
        </p:txBody>
      </p:sp>
      <p:sp>
        <p:nvSpPr>
          <p:cNvPr id="225" name="Google Shape;225;p31"/>
          <p:cNvSpPr txBox="1"/>
          <p:nvPr/>
        </p:nvSpPr>
        <p:spPr>
          <a:xfrm>
            <a:off x="3015010" y="4560969"/>
            <a:ext cx="621300" cy="275700"/>
          </a:xfrm>
          <a:prstGeom prst="rect">
            <a:avLst/>
          </a:prstGeom>
          <a:noFill/>
          <a:ln>
            <a:noFill/>
          </a:ln>
        </p:spPr>
        <p:txBody>
          <a:bodyPr anchorCtr="0" anchor="t" bIns="45075" lIns="90175" spcFirstLastPara="1" rIns="90175" wrap="square" tIns="45075">
            <a:spAutoFit/>
          </a:bodyPr>
          <a:lstStyle/>
          <a:p>
            <a:pPr indent="0" lvl="0" marL="0" marR="0" rtl="0" algn="l">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480</a:t>
            </a:r>
            <a:endParaRPr sz="1400"/>
          </a:p>
        </p:txBody>
      </p:sp>
      <p:sp>
        <p:nvSpPr>
          <p:cNvPr id="226" name="Google Shape;226;p31"/>
          <p:cNvSpPr txBox="1"/>
          <p:nvPr/>
        </p:nvSpPr>
        <p:spPr>
          <a:xfrm>
            <a:off x="2150794" y="1473225"/>
            <a:ext cx="863100" cy="3060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b="1" lang="en-GB" sz="1100">
                <a:solidFill>
                  <a:srgbClr val="FF0000"/>
                </a:solidFill>
                <a:latin typeface="Corbel"/>
                <a:ea typeface="Corbel"/>
                <a:cs typeface="Corbel"/>
                <a:sym typeface="Corbel"/>
              </a:rPr>
              <a:t>ONE MARK</a:t>
            </a:r>
            <a:endParaRPr b="1" sz="1100">
              <a:solidFill>
                <a:srgbClr val="FF0000"/>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32"/>
          <p:cNvPicPr preferRelativeResize="0"/>
          <p:nvPr/>
        </p:nvPicPr>
        <p:blipFill rotWithShape="1">
          <a:blip r:embed="rId3">
            <a:alphaModFix/>
          </a:blip>
          <a:srcRect b="0" l="0" r="0" t="0"/>
          <a:stretch/>
        </p:blipFill>
        <p:spPr>
          <a:xfrm>
            <a:off x="2707542" y="301005"/>
            <a:ext cx="6083476" cy="4280774"/>
          </a:xfrm>
          <a:prstGeom prst="rect">
            <a:avLst/>
          </a:prstGeom>
          <a:noFill/>
          <a:ln cap="flat" cmpd="sng" w="38100">
            <a:solidFill>
              <a:srgbClr val="000000"/>
            </a:solidFill>
            <a:prstDash val="solid"/>
            <a:round/>
            <a:headEnd len="sm" w="sm" type="none"/>
            <a:tailEnd len="sm" w="sm" type="none"/>
          </a:ln>
        </p:spPr>
      </p:pic>
      <p:sp>
        <p:nvSpPr>
          <p:cNvPr id="232" name="Google Shape;232;p32"/>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l">
              <a:spcBef>
                <a:spcPts val="0"/>
              </a:spcBef>
              <a:spcAft>
                <a:spcPts val="0"/>
              </a:spcAft>
              <a:buNone/>
            </a:pPr>
            <a:r>
              <a:rPr lang="en-GB"/>
              <a:t>Use of mental strategies</a:t>
            </a:r>
            <a:endParaRPr/>
          </a:p>
        </p:txBody>
      </p:sp>
      <p:sp>
        <p:nvSpPr>
          <p:cNvPr id="233" name="Google Shape;233;p32"/>
          <p:cNvSpPr txBox="1"/>
          <p:nvPr/>
        </p:nvSpPr>
        <p:spPr>
          <a:xfrm>
            <a:off x="5432460" y="4643159"/>
            <a:ext cx="3434100" cy="571500"/>
          </a:xfrm>
          <a:prstGeom prst="rect">
            <a:avLst/>
          </a:prstGeom>
          <a:noFill/>
          <a:ln>
            <a:noFill/>
          </a:ln>
        </p:spPr>
        <p:txBody>
          <a:bodyPr anchorCtr="0" anchor="t" bIns="46650" lIns="46650" spcFirstLastPara="1" rIns="46650" wrap="square" tIns="46650">
            <a:spAutoFit/>
          </a:bodyPr>
          <a:lstStyle/>
          <a:p>
            <a:pPr indent="0" lvl="0" marL="0" rtl="0" algn="r">
              <a:spcBef>
                <a:spcPts val="0"/>
              </a:spcBef>
              <a:spcAft>
                <a:spcPts val="0"/>
              </a:spcAft>
              <a:buNone/>
            </a:pPr>
            <a:r>
              <a:rPr lang="en-GB" sz="3100">
                <a:latin typeface="Comic Sans MS"/>
                <a:ea typeface="Comic Sans MS"/>
                <a:cs typeface="Comic Sans MS"/>
                <a:sym typeface="Comic Sans MS"/>
              </a:rPr>
              <a:t>TIMES TABLES </a:t>
            </a:r>
            <a:endParaRPr sz="3100">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What are SATs?</a:t>
            </a:r>
            <a:endParaRPr/>
          </a:p>
        </p:txBody>
      </p:sp>
      <p:sp>
        <p:nvSpPr>
          <p:cNvPr id="103" name="Google Shape;103;p15"/>
          <p:cNvSpPr txBox="1"/>
          <p:nvPr>
            <p:ph idx="1" type="body"/>
          </p:nvPr>
        </p:nvSpPr>
        <p:spPr>
          <a:xfrm>
            <a:off x="2901951" y="648081"/>
            <a:ext cx="5486400" cy="3840600"/>
          </a:xfrm>
          <a:prstGeom prst="rect">
            <a:avLst/>
          </a:prstGeom>
          <a:noFill/>
          <a:ln>
            <a:noFill/>
          </a:ln>
        </p:spPr>
        <p:txBody>
          <a:bodyPr anchorCtr="0" anchor="ctr" bIns="33800" lIns="67625" spcFirstLastPara="1" rIns="67625" wrap="square" tIns="33800">
            <a:normAutofit/>
          </a:bodyPr>
          <a:lstStyle/>
          <a:p>
            <a:pPr indent="-133350" lvl="0" marL="139700" rtl="0" algn="l">
              <a:lnSpc>
                <a:spcPct val="90000"/>
              </a:lnSpc>
              <a:spcBef>
                <a:spcPts val="0"/>
              </a:spcBef>
              <a:spcAft>
                <a:spcPts val="0"/>
              </a:spcAft>
              <a:buSzPts val="2100"/>
              <a:buChar char="●"/>
            </a:pPr>
            <a:r>
              <a:rPr lang="en-GB" sz="2100"/>
              <a:t>SATs are tests taken by children at the end of Year 6.  The test papers are set by the DfE and they are not marked by school.</a:t>
            </a:r>
            <a:endParaRPr/>
          </a:p>
          <a:p>
            <a:pPr indent="-133350" lvl="0" marL="139700" rtl="0" algn="l">
              <a:lnSpc>
                <a:spcPct val="90000"/>
              </a:lnSpc>
              <a:spcBef>
                <a:spcPts val="900"/>
              </a:spcBef>
              <a:spcAft>
                <a:spcPts val="0"/>
              </a:spcAft>
              <a:buSzPts val="2100"/>
              <a:buChar char="●"/>
            </a:pPr>
            <a:r>
              <a:rPr lang="en-GB" sz="2100"/>
              <a:t>There are tests in Reading, Grammar, Punctuation and Spelling (GPaS) and Maths.</a:t>
            </a:r>
            <a:endParaRPr/>
          </a:p>
          <a:p>
            <a:pPr indent="-133350" lvl="0" marL="139700" rtl="0" algn="l">
              <a:lnSpc>
                <a:spcPct val="90000"/>
              </a:lnSpc>
              <a:spcBef>
                <a:spcPts val="900"/>
              </a:spcBef>
              <a:spcAft>
                <a:spcPts val="0"/>
              </a:spcAft>
              <a:buSzPts val="2100"/>
              <a:buChar char="●"/>
            </a:pPr>
            <a:r>
              <a:rPr lang="en-GB" sz="2100"/>
              <a:t>The tests are done over 4 days in May.</a:t>
            </a:r>
            <a:endParaRPr sz="2100"/>
          </a:p>
          <a:p>
            <a:pPr indent="-133350" lvl="0" marL="139700" rtl="0" algn="l">
              <a:lnSpc>
                <a:spcPct val="90000"/>
              </a:lnSpc>
              <a:spcBef>
                <a:spcPts val="900"/>
              </a:spcBef>
              <a:spcAft>
                <a:spcPts val="0"/>
              </a:spcAft>
              <a:buSzPts val="2100"/>
              <a:buChar char="●"/>
            </a:pPr>
            <a:r>
              <a:rPr lang="en-GB" sz="2100"/>
              <a:t>Monday 12  to Thursday 15 May </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l">
              <a:spcBef>
                <a:spcPts val="0"/>
              </a:spcBef>
              <a:spcAft>
                <a:spcPts val="0"/>
              </a:spcAft>
              <a:buNone/>
            </a:pPr>
            <a:r>
              <a:rPr lang="en-GB"/>
              <a:t>Heatmaps</a:t>
            </a:r>
            <a:endParaRPr/>
          </a:p>
        </p:txBody>
      </p:sp>
      <p:pic>
        <p:nvPicPr>
          <p:cNvPr id="239" name="Google Shape;239;p33"/>
          <p:cNvPicPr preferRelativeResize="0"/>
          <p:nvPr/>
        </p:nvPicPr>
        <p:blipFill rotWithShape="1">
          <a:blip r:embed="rId3">
            <a:alphaModFix/>
          </a:blip>
          <a:srcRect b="0" l="0" r="0" t="22106"/>
          <a:stretch/>
        </p:blipFill>
        <p:spPr>
          <a:xfrm>
            <a:off x="2771200" y="801775"/>
            <a:ext cx="5972574" cy="3132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3" name="Shape 243"/>
        <p:cNvGrpSpPr/>
        <p:nvPr/>
      </p:nvGrpSpPr>
      <p:grpSpPr>
        <a:xfrm>
          <a:off x="0" y="0"/>
          <a:ext cx="0" cy="0"/>
          <a:chOff x="0" y="0"/>
          <a:chExt cx="0" cy="0"/>
        </a:xfrm>
      </p:grpSpPr>
      <p:sp>
        <p:nvSpPr>
          <p:cNvPr id="244" name="Google Shape;244;p34"/>
          <p:cNvSpPr txBox="1"/>
          <p:nvPr>
            <p:ph type="title"/>
          </p:nvPr>
        </p:nvSpPr>
        <p:spPr>
          <a:xfrm>
            <a:off x="0" y="790819"/>
            <a:ext cx="2507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1A4F73"/>
              </a:buClr>
              <a:buSzPts val="2300"/>
              <a:buFont typeface="Arial"/>
              <a:buNone/>
            </a:pPr>
            <a:r>
              <a:rPr b="1" lang="en-GB" sz="2300">
                <a:solidFill>
                  <a:schemeClr val="lt1"/>
                </a:solidFill>
              </a:rPr>
              <a:t>A sledgehammer to crack a nut</a:t>
            </a:r>
            <a:endParaRPr b="1">
              <a:solidFill>
                <a:schemeClr val="lt1"/>
              </a:solidFill>
            </a:endParaRPr>
          </a:p>
        </p:txBody>
      </p:sp>
      <p:sp>
        <p:nvSpPr>
          <p:cNvPr id="245" name="Google Shape;245;p34"/>
          <p:cNvSpPr txBox="1"/>
          <p:nvPr/>
        </p:nvSpPr>
        <p:spPr>
          <a:xfrm>
            <a:off x="2779236" y="1878236"/>
            <a:ext cx="2021400" cy="11304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1 0 0 0	</a:t>
            </a:r>
            <a:endParaRPr sz="1100"/>
          </a:p>
          <a:p>
            <a:pPr indent="0" lvl="0" marL="0" marR="0" rtl="0" algn="l">
              <a:spcBef>
                <a:spcPts val="0"/>
              </a:spcBef>
              <a:spcAft>
                <a:spcPts val="0"/>
              </a:spcAft>
              <a:buClr>
                <a:schemeClr val="dk1"/>
              </a:buClr>
              <a:buSzPts val="2300"/>
              <a:buFont typeface="Arial"/>
              <a:buNone/>
            </a:pPr>
            <a:r>
              <a:rPr lang="en-GB" sz="2300" u="sng">
                <a:solidFill>
                  <a:schemeClr val="dk1"/>
                </a:solidFill>
                <a:latin typeface="Arial"/>
                <a:ea typeface="Arial"/>
                <a:cs typeface="Arial"/>
                <a:sym typeface="Arial"/>
              </a:rPr>
              <a:t>-        7</a:t>
            </a:r>
            <a:r>
              <a:rPr lang="en-GB" sz="2300">
                <a:solidFill>
                  <a:schemeClr val="dk1"/>
                </a:solidFill>
                <a:latin typeface="Arial"/>
                <a:ea typeface="Arial"/>
                <a:cs typeface="Arial"/>
                <a:sym typeface="Arial"/>
              </a:rPr>
              <a:t>	     </a:t>
            </a:r>
            <a:endParaRPr sz="2300" u="sng">
              <a:solidFill>
                <a:schemeClr val="dk1"/>
              </a:solidFill>
              <a:latin typeface="Arial"/>
              <a:ea typeface="Arial"/>
              <a:cs typeface="Arial"/>
              <a:sym typeface="Arial"/>
            </a:endParaRPr>
          </a:p>
          <a:p>
            <a:pPr indent="0" lvl="0" marL="0" marR="0" rtl="0" algn="l">
              <a:spcBef>
                <a:spcPts val="0"/>
              </a:spcBef>
              <a:spcAft>
                <a:spcPts val="0"/>
              </a:spcAft>
              <a:buClr>
                <a:schemeClr val="dk1"/>
              </a:buClr>
              <a:buSzPts val="2300"/>
              <a:buFont typeface="Arial"/>
              <a:buNone/>
            </a:pPr>
            <a:r>
              <a:rPr lang="en-GB" sz="2300" u="sng">
                <a:solidFill>
                  <a:schemeClr val="dk1"/>
                </a:solidFill>
                <a:latin typeface="Arial"/>
                <a:ea typeface="Arial"/>
                <a:cs typeface="Arial"/>
                <a:sym typeface="Arial"/>
              </a:rPr>
              <a:t>   9 9 3</a:t>
            </a:r>
            <a:endParaRPr sz="1800" u="sng">
              <a:solidFill>
                <a:schemeClr val="dk1"/>
              </a:solidFill>
              <a:latin typeface="Arial"/>
              <a:ea typeface="Arial"/>
              <a:cs typeface="Arial"/>
              <a:sym typeface="Arial"/>
            </a:endParaRPr>
          </a:p>
        </p:txBody>
      </p:sp>
      <p:sp>
        <p:nvSpPr>
          <p:cNvPr id="246" name="Google Shape;246;p34"/>
          <p:cNvSpPr txBox="1"/>
          <p:nvPr/>
        </p:nvSpPr>
        <p:spPr>
          <a:xfrm>
            <a:off x="3345218" y="1790129"/>
            <a:ext cx="4044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1</a:t>
            </a:r>
            <a:endParaRPr sz="900">
              <a:solidFill>
                <a:schemeClr val="dk1"/>
              </a:solidFill>
              <a:latin typeface="Arial"/>
              <a:ea typeface="Arial"/>
              <a:cs typeface="Arial"/>
              <a:sym typeface="Arial"/>
            </a:endParaRPr>
          </a:p>
        </p:txBody>
      </p:sp>
      <p:cxnSp>
        <p:nvCxnSpPr>
          <p:cNvPr id="247" name="Google Shape;247;p34"/>
          <p:cNvCxnSpPr/>
          <p:nvPr/>
        </p:nvCxnSpPr>
        <p:spPr>
          <a:xfrm>
            <a:off x="3439548" y="1934196"/>
            <a:ext cx="0" cy="357300"/>
          </a:xfrm>
          <a:prstGeom prst="straightConnector1">
            <a:avLst/>
          </a:prstGeom>
          <a:noFill/>
          <a:ln cap="flat" cmpd="sng" w="38100">
            <a:solidFill>
              <a:schemeClr val="dk1"/>
            </a:solidFill>
            <a:prstDash val="solid"/>
            <a:round/>
            <a:headEnd len="med" w="med" type="none"/>
            <a:tailEnd len="med" w="med" type="none"/>
          </a:ln>
        </p:spPr>
      </p:cxnSp>
      <p:sp>
        <p:nvSpPr>
          <p:cNvPr id="248" name="Google Shape;248;p34"/>
          <p:cNvSpPr txBox="1"/>
          <p:nvPr/>
        </p:nvSpPr>
        <p:spPr>
          <a:xfrm>
            <a:off x="2746894" y="1790129"/>
            <a:ext cx="4044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0</a:t>
            </a:r>
            <a:endParaRPr sz="900">
              <a:solidFill>
                <a:schemeClr val="dk1"/>
              </a:solidFill>
              <a:latin typeface="Arial"/>
              <a:ea typeface="Arial"/>
              <a:cs typeface="Arial"/>
              <a:sym typeface="Arial"/>
            </a:endParaRPr>
          </a:p>
        </p:txBody>
      </p:sp>
      <p:sp>
        <p:nvSpPr>
          <p:cNvPr id="249" name="Google Shape;249;p34"/>
          <p:cNvSpPr txBox="1"/>
          <p:nvPr/>
        </p:nvSpPr>
        <p:spPr>
          <a:xfrm>
            <a:off x="3544706" y="1699050"/>
            <a:ext cx="2571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1</a:t>
            </a:r>
            <a:endParaRPr sz="900">
              <a:solidFill>
                <a:schemeClr val="dk1"/>
              </a:solidFill>
              <a:latin typeface="Arial"/>
              <a:ea typeface="Arial"/>
              <a:cs typeface="Arial"/>
              <a:sym typeface="Arial"/>
            </a:endParaRPr>
          </a:p>
        </p:txBody>
      </p:sp>
      <p:sp>
        <p:nvSpPr>
          <p:cNvPr id="250" name="Google Shape;250;p34"/>
          <p:cNvSpPr txBox="1"/>
          <p:nvPr/>
        </p:nvSpPr>
        <p:spPr>
          <a:xfrm>
            <a:off x="3016409" y="1799654"/>
            <a:ext cx="4044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1</a:t>
            </a:r>
            <a:endParaRPr sz="900">
              <a:solidFill>
                <a:schemeClr val="dk1"/>
              </a:solidFill>
              <a:latin typeface="Arial"/>
              <a:ea typeface="Arial"/>
              <a:cs typeface="Arial"/>
              <a:sym typeface="Arial"/>
            </a:endParaRPr>
          </a:p>
        </p:txBody>
      </p:sp>
      <p:sp>
        <p:nvSpPr>
          <p:cNvPr id="251" name="Google Shape;251;p34"/>
          <p:cNvSpPr txBox="1"/>
          <p:nvPr/>
        </p:nvSpPr>
        <p:spPr>
          <a:xfrm>
            <a:off x="3310966" y="1677019"/>
            <a:ext cx="2571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9</a:t>
            </a:r>
            <a:endParaRPr sz="900">
              <a:solidFill>
                <a:schemeClr val="dk1"/>
              </a:solidFill>
              <a:latin typeface="Arial"/>
              <a:ea typeface="Arial"/>
              <a:cs typeface="Arial"/>
              <a:sym typeface="Arial"/>
            </a:endParaRPr>
          </a:p>
        </p:txBody>
      </p:sp>
      <p:cxnSp>
        <p:nvCxnSpPr>
          <p:cNvPr id="252" name="Google Shape;252;p34"/>
          <p:cNvCxnSpPr/>
          <p:nvPr/>
        </p:nvCxnSpPr>
        <p:spPr>
          <a:xfrm>
            <a:off x="2895132" y="1934205"/>
            <a:ext cx="0" cy="357300"/>
          </a:xfrm>
          <a:prstGeom prst="straightConnector1">
            <a:avLst/>
          </a:prstGeom>
          <a:noFill/>
          <a:ln cap="flat" cmpd="sng" w="38100">
            <a:solidFill>
              <a:schemeClr val="dk1"/>
            </a:solidFill>
            <a:prstDash val="solid"/>
            <a:round/>
            <a:headEnd len="med" w="med" type="none"/>
            <a:tailEnd len="med" w="med" type="none"/>
          </a:ln>
        </p:spPr>
      </p:cxnSp>
      <p:cxnSp>
        <p:nvCxnSpPr>
          <p:cNvPr id="253" name="Google Shape;253;p34"/>
          <p:cNvCxnSpPr/>
          <p:nvPr/>
        </p:nvCxnSpPr>
        <p:spPr>
          <a:xfrm>
            <a:off x="3120172" y="1943721"/>
            <a:ext cx="0" cy="357300"/>
          </a:xfrm>
          <a:prstGeom prst="straightConnector1">
            <a:avLst/>
          </a:prstGeom>
          <a:noFill/>
          <a:ln cap="flat" cmpd="sng" w="38100">
            <a:solidFill>
              <a:schemeClr val="dk1"/>
            </a:solidFill>
            <a:prstDash val="solid"/>
            <a:round/>
            <a:headEnd len="med" w="med" type="none"/>
            <a:tailEnd len="med" w="med" type="none"/>
          </a:ln>
        </p:spPr>
      </p:cxnSp>
      <p:sp>
        <p:nvSpPr>
          <p:cNvPr id="254" name="Google Shape;254;p34"/>
          <p:cNvSpPr txBox="1"/>
          <p:nvPr/>
        </p:nvSpPr>
        <p:spPr>
          <a:xfrm>
            <a:off x="3035228" y="1677019"/>
            <a:ext cx="2571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9</a:t>
            </a:r>
            <a:endParaRPr sz="900">
              <a:solidFill>
                <a:schemeClr val="dk1"/>
              </a:solidFill>
              <a:latin typeface="Arial"/>
              <a:ea typeface="Arial"/>
              <a:cs typeface="Arial"/>
              <a:sym typeface="Arial"/>
            </a:endParaRPr>
          </a:p>
        </p:txBody>
      </p:sp>
      <p:grpSp>
        <p:nvGrpSpPr>
          <p:cNvPr id="255" name="Google Shape;255;p34"/>
          <p:cNvGrpSpPr/>
          <p:nvPr/>
        </p:nvGrpSpPr>
        <p:grpSpPr>
          <a:xfrm>
            <a:off x="5166238" y="1758582"/>
            <a:ext cx="952500" cy="1109663"/>
            <a:chOff x="2772" y="1354"/>
            <a:chExt cx="600" cy="932"/>
          </a:xfrm>
        </p:grpSpPr>
        <p:sp>
          <p:nvSpPr>
            <p:cNvPr id="256" name="Google Shape;256;p34"/>
            <p:cNvSpPr txBox="1"/>
            <p:nvPr/>
          </p:nvSpPr>
          <p:spPr>
            <a:xfrm>
              <a:off x="2982" y="1354"/>
              <a:ext cx="300" cy="3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16</a:t>
              </a:r>
              <a:endParaRPr sz="1800">
                <a:solidFill>
                  <a:schemeClr val="dk1"/>
                </a:solidFill>
                <a:latin typeface="Arial"/>
                <a:ea typeface="Arial"/>
                <a:cs typeface="Arial"/>
                <a:sym typeface="Arial"/>
              </a:endParaRPr>
            </a:p>
          </p:txBody>
        </p:sp>
        <p:sp>
          <p:nvSpPr>
            <p:cNvPr id="257" name="Google Shape;257;p34"/>
            <p:cNvSpPr txBox="1"/>
            <p:nvPr/>
          </p:nvSpPr>
          <p:spPr>
            <a:xfrm>
              <a:off x="2772" y="1674"/>
              <a:ext cx="600" cy="3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 </a:t>
              </a:r>
              <a:r>
                <a:rPr lang="en-GB" sz="2300" u="sng">
                  <a:solidFill>
                    <a:schemeClr val="dk1"/>
                  </a:solidFill>
                  <a:latin typeface="Arial"/>
                  <a:ea typeface="Arial"/>
                  <a:cs typeface="Arial"/>
                  <a:sym typeface="Arial"/>
                </a:rPr>
                <a:t>   9</a:t>
              </a:r>
              <a:endParaRPr sz="1800" u="sng">
                <a:solidFill>
                  <a:schemeClr val="dk1"/>
                </a:solidFill>
                <a:latin typeface="Arial"/>
                <a:ea typeface="Arial"/>
                <a:cs typeface="Arial"/>
                <a:sym typeface="Arial"/>
              </a:endParaRPr>
            </a:p>
          </p:txBody>
        </p:sp>
        <p:sp>
          <p:nvSpPr>
            <p:cNvPr id="258" name="Google Shape;258;p34"/>
            <p:cNvSpPr txBox="1"/>
            <p:nvPr/>
          </p:nvSpPr>
          <p:spPr>
            <a:xfrm>
              <a:off x="2964" y="1986"/>
              <a:ext cx="300" cy="3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u="sng">
                  <a:solidFill>
                    <a:schemeClr val="dk1"/>
                  </a:solidFill>
                  <a:latin typeface="Arial"/>
                  <a:ea typeface="Arial"/>
                  <a:cs typeface="Arial"/>
                  <a:sym typeface="Arial"/>
                </a:rPr>
                <a:t>  7</a:t>
              </a:r>
              <a:endParaRPr sz="1800" u="sng">
                <a:solidFill>
                  <a:schemeClr val="dk1"/>
                </a:solidFill>
                <a:latin typeface="Arial"/>
                <a:ea typeface="Arial"/>
                <a:cs typeface="Arial"/>
                <a:sym typeface="Arial"/>
              </a:endParaRPr>
            </a:p>
          </p:txBody>
        </p:sp>
      </p:grpSp>
      <p:cxnSp>
        <p:nvCxnSpPr>
          <p:cNvPr id="259" name="Google Shape;259;p34"/>
          <p:cNvCxnSpPr/>
          <p:nvPr/>
        </p:nvCxnSpPr>
        <p:spPr>
          <a:xfrm>
            <a:off x="5642488" y="1832400"/>
            <a:ext cx="0" cy="357300"/>
          </a:xfrm>
          <a:prstGeom prst="straightConnector1">
            <a:avLst/>
          </a:prstGeom>
          <a:noFill/>
          <a:ln cap="flat" cmpd="sng" w="38100">
            <a:solidFill>
              <a:schemeClr val="dk1"/>
            </a:solidFill>
            <a:prstDash val="solid"/>
            <a:round/>
            <a:headEnd len="med" w="med" type="none"/>
            <a:tailEnd len="med" w="med" type="none"/>
          </a:ln>
        </p:spPr>
      </p:cxnSp>
      <p:sp>
        <p:nvSpPr>
          <p:cNvPr id="260" name="Google Shape;260;p34"/>
          <p:cNvSpPr txBox="1"/>
          <p:nvPr/>
        </p:nvSpPr>
        <p:spPr>
          <a:xfrm>
            <a:off x="5554069" y="1662141"/>
            <a:ext cx="4764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0</a:t>
            </a:r>
            <a:endParaRPr sz="900">
              <a:solidFill>
                <a:schemeClr val="dk1"/>
              </a:solidFill>
              <a:latin typeface="Arial"/>
              <a:ea typeface="Arial"/>
              <a:cs typeface="Arial"/>
              <a:sym typeface="Arial"/>
            </a:endParaRPr>
          </a:p>
        </p:txBody>
      </p:sp>
      <p:sp>
        <p:nvSpPr>
          <p:cNvPr id="261" name="Google Shape;261;p34"/>
          <p:cNvSpPr txBox="1"/>
          <p:nvPr/>
        </p:nvSpPr>
        <p:spPr>
          <a:xfrm>
            <a:off x="5710750" y="1699050"/>
            <a:ext cx="4764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1</a:t>
            </a:r>
            <a:endParaRPr sz="900">
              <a:solidFill>
                <a:schemeClr val="dk1"/>
              </a:solidFill>
              <a:latin typeface="Arial"/>
              <a:ea typeface="Arial"/>
              <a:cs typeface="Arial"/>
              <a:sym typeface="Arial"/>
            </a:endParaRPr>
          </a:p>
        </p:txBody>
      </p:sp>
      <p:sp>
        <p:nvSpPr>
          <p:cNvPr id="262" name="Google Shape;262;p34"/>
          <p:cNvSpPr txBox="1"/>
          <p:nvPr/>
        </p:nvSpPr>
        <p:spPr>
          <a:xfrm>
            <a:off x="7645518" y="1722875"/>
            <a:ext cx="476400" cy="4242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97</a:t>
            </a:r>
            <a:endParaRPr sz="1800">
              <a:solidFill>
                <a:schemeClr val="dk1"/>
              </a:solidFill>
              <a:latin typeface="Arial"/>
              <a:ea typeface="Arial"/>
              <a:cs typeface="Arial"/>
              <a:sym typeface="Arial"/>
            </a:endParaRPr>
          </a:p>
        </p:txBody>
      </p:sp>
      <p:sp>
        <p:nvSpPr>
          <p:cNvPr id="263" name="Google Shape;263;p34"/>
          <p:cNvSpPr txBox="1"/>
          <p:nvPr/>
        </p:nvSpPr>
        <p:spPr>
          <a:xfrm>
            <a:off x="7237918" y="1995525"/>
            <a:ext cx="952500" cy="4242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u="sng">
                <a:solidFill>
                  <a:schemeClr val="dk1"/>
                </a:solidFill>
                <a:latin typeface="Arial"/>
                <a:ea typeface="Arial"/>
                <a:cs typeface="Arial"/>
                <a:sym typeface="Arial"/>
              </a:rPr>
              <a:t>x 100</a:t>
            </a:r>
            <a:endParaRPr sz="1100"/>
          </a:p>
        </p:txBody>
      </p:sp>
      <p:sp>
        <p:nvSpPr>
          <p:cNvPr id="264" name="Google Shape;264;p34"/>
          <p:cNvSpPr txBox="1"/>
          <p:nvPr/>
        </p:nvSpPr>
        <p:spPr>
          <a:xfrm>
            <a:off x="7645524" y="2376525"/>
            <a:ext cx="476400" cy="4242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00</a:t>
            </a:r>
            <a:endParaRPr sz="1800">
              <a:solidFill>
                <a:schemeClr val="dk1"/>
              </a:solidFill>
              <a:latin typeface="Arial"/>
              <a:ea typeface="Arial"/>
              <a:cs typeface="Arial"/>
              <a:sym typeface="Arial"/>
            </a:endParaRPr>
          </a:p>
        </p:txBody>
      </p:sp>
      <p:sp>
        <p:nvSpPr>
          <p:cNvPr id="265" name="Google Shape;265;p34"/>
          <p:cNvSpPr txBox="1"/>
          <p:nvPr/>
        </p:nvSpPr>
        <p:spPr>
          <a:xfrm>
            <a:off x="7477638" y="2719425"/>
            <a:ext cx="952500" cy="4242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000</a:t>
            </a:r>
            <a:endParaRPr sz="1800">
              <a:solidFill>
                <a:schemeClr val="dk1"/>
              </a:solidFill>
              <a:latin typeface="Arial"/>
              <a:ea typeface="Arial"/>
              <a:cs typeface="Arial"/>
              <a:sym typeface="Arial"/>
            </a:endParaRPr>
          </a:p>
        </p:txBody>
      </p:sp>
      <p:sp>
        <p:nvSpPr>
          <p:cNvPr id="266" name="Google Shape;266;p34"/>
          <p:cNvSpPr txBox="1"/>
          <p:nvPr/>
        </p:nvSpPr>
        <p:spPr>
          <a:xfrm>
            <a:off x="7310943" y="3030178"/>
            <a:ext cx="952500" cy="4242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u="sng">
                <a:solidFill>
                  <a:schemeClr val="dk1"/>
                </a:solidFill>
                <a:latin typeface="Arial"/>
                <a:ea typeface="Arial"/>
                <a:cs typeface="Arial"/>
                <a:sym typeface="Arial"/>
              </a:rPr>
              <a:t>9700</a:t>
            </a:r>
            <a:endParaRPr sz="1100"/>
          </a:p>
        </p:txBody>
      </p:sp>
      <p:sp>
        <p:nvSpPr>
          <p:cNvPr id="267" name="Google Shape;267;p34"/>
          <p:cNvSpPr txBox="1"/>
          <p:nvPr/>
        </p:nvSpPr>
        <p:spPr>
          <a:xfrm>
            <a:off x="7320468" y="3424275"/>
            <a:ext cx="952500" cy="4242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u="sng">
                <a:solidFill>
                  <a:schemeClr val="dk1"/>
                </a:solidFill>
                <a:latin typeface="Arial"/>
                <a:ea typeface="Arial"/>
                <a:cs typeface="Arial"/>
                <a:sym typeface="Arial"/>
              </a:rPr>
              <a:t>9700</a:t>
            </a:r>
            <a:endParaRPr sz="1800" u="sng">
              <a:solidFill>
                <a:schemeClr val="dk1"/>
              </a:solidFill>
              <a:latin typeface="Arial"/>
              <a:ea typeface="Arial"/>
              <a:cs typeface="Arial"/>
              <a:sym typeface="Arial"/>
            </a:endParaRPr>
          </a:p>
        </p:txBody>
      </p:sp>
      <p:sp>
        <p:nvSpPr>
          <p:cNvPr id="268" name="Google Shape;268;p34"/>
          <p:cNvSpPr txBox="1"/>
          <p:nvPr/>
        </p:nvSpPr>
        <p:spPr>
          <a:xfrm>
            <a:off x="3734353" y="3710916"/>
            <a:ext cx="1428900" cy="4224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7  5 6</a:t>
            </a:r>
            <a:endParaRPr sz="1800">
              <a:solidFill>
                <a:schemeClr val="dk1"/>
              </a:solidFill>
              <a:latin typeface="Arial"/>
              <a:ea typeface="Arial"/>
              <a:cs typeface="Arial"/>
              <a:sym typeface="Arial"/>
            </a:endParaRPr>
          </a:p>
        </p:txBody>
      </p:sp>
      <p:grpSp>
        <p:nvGrpSpPr>
          <p:cNvPr id="269" name="Google Shape;269;p34"/>
          <p:cNvGrpSpPr/>
          <p:nvPr/>
        </p:nvGrpSpPr>
        <p:grpSpPr>
          <a:xfrm>
            <a:off x="4012125" y="3705263"/>
            <a:ext cx="1027113" cy="450056"/>
            <a:chOff x="757" y="3054"/>
            <a:chExt cx="647" cy="378"/>
          </a:xfrm>
        </p:grpSpPr>
        <p:sp>
          <p:nvSpPr>
            <p:cNvPr id="270" name="Google Shape;270;p34"/>
            <p:cNvSpPr/>
            <p:nvPr/>
          </p:nvSpPr>
          <p:spPr>
            <a:xfrm flipH="1" rot="10800000">
              <a:off x="757" y="3054"/>
              <a:ext cx="54" cy="378"/>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38100">
              <a:solidFill>
                <a:schemeClr val="dk1"/>
              </a:solidFill>
              <a:prstDash val="solid"/>
              <a:round/>
              <a:headEnd len="sm" w="sm" type="none"/>
              <a:tailEnd len="sm" w="sm" type="none"/>
            </a:ln>
          </p:spPr>
          <p:txBody>
            <a:bodyPr anchorCtr="0" anchor="ctr" bIns="33800" lIns="67625" spcFirstLastPara="1" rIns="67625" wrap="square" tIns="33800">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cxnSp>
          <p:nvCxnSpPr>
            <p:cNvPr id="271" name="Google Shape;271;p34"/>
            <p:cNvCxnSpPr/>
            <p:nvPr/>
          </p:nvCxnSpPr>
          <p:spPr>
            <a:xfrm>
              <a:off x="804" y="3072"/>
              <a:ext cx="600" cy="0"/>
            </a:xfrm>
            <a:prstGeom prst="straightConnector1">
              <a:avLst/>
            </a:prstGeom>
            <a:noFill/>
            <a:ln cap="flat" cmpd="sng" w="38100">
              <a:solidFill>
                <a:schemeClr val="dk1"/>
              </a:solidFill>
              <a:prstDash val="solid"/>
              <a:round/>
              <a:headEnd len="med" w="med" type="none"/>
              <a:tailEnd len="med" w="med" type="none"/>
            </a:ln>
          </p:spPr>
        </p:cxnSp>
      </p:grpSp>
      <p:sp>
        <p:nvSpPr>
          <p:cNvPr id="272" name="Google Shape;272;p34"/>
          <p:cNvSpPr txBox="1"/>
          <p:nvPr/>
        </p:nvSpPr>
        <p:spPr>
          <a:xfrm>
            <a:off x="4254522" y="3710925"/>
            <a:ext cx="257100" cy="2067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900"/>
              <a:buFont typeface="Arial"/>
              <a:buNone/>
            </a:pPr>
            <a:r>
              <a:rPr b="1" lang="en-GB" sz="900">
                <a:solidFill>
                  <a:schemeClr val="dk1"/>
                </a:solidFill>
                <a:latin typeface="Arial"/>
                <a:ea typeface="Arial"/>
                <a:cs typeface="Arial"/>
                <a:sym typeface="Arial"/>
              </a:rPr>
              <a:t>5</a:t>
            </a:r>
            <a:endParaRPr sz="900">
              <a:solidFill>
                <a:schemeClr val="dk1"/>
              </a:solidFill>
              <a:latin typeface="Arial"/>
              <a:ea typeface="Arial"/>
              <a:cs typeface="Arial"/>
              <a:sym typeface="Arial"/>
            </a:endParaRPr>
          </a:p>
        </p:txBody>
      </p:sp>
      <p:sp>
        <p:nvSpPr>
          <p:cNvPr id="273" name="Google Shape;273;p34"/>
          <p:cNvSpPr txBox="1"/>
          <p:nvPr/>
        </p:nvSpPr>
        <p:spPr>
          <a:xfrm>
            <a:off x="4095791" y="3272175"/>
            <a:ext cx="952500" cy="422400"/>
          </a:xfrm>
          <a:prstGeom prst="rect">
            <a:avLst/>
          </a:prstGeom>
          <a:noFill/>
          <a:ln>
            <a:noFill/>
          </a:ln>
        </p:spPr>
        <p:txBody>
          <a:bodyPr anchorCtr="0" anchor="t" bIns="33800" lIns="67625" spcFirstLastPara="1" rIns="67625" wrap="square" tIns="33800">
            <a:spAutoFit/>
          </a:bodyPr>
          <a:lstStyle/>
          <a:p>
            <a:pPr indent="0" lvl="0" marL="0" marR="0" rtl="0" algn="l">
              <a:spcBef>
                <a:spcPts val="0"/>
              </a:spcBef>
              <a:spcAft>
                <a:spcPts val="0"/>
              </a:spcAft>
              <a:buClr>
                <a:schemeClr val="dk1"/>
              </a:buClr>
              <a:buSzPts val="2300"/>
              <a:buFont typeface="Arial"/>
              <a:buNone/>
            </a:pPr>
            <a:r>
              <a:rPr lang="en-GB" sz="2300">
                <a:solidFill>
                  <a:schemeClr val="dk1"/>
                </a:solidFill>
                <a:latin typeface="Arial"/>
                <a:ea typeface="Arial"/>
                <a:cs typeface="Arial"/>
                <a:sym typeface="Arial"/>
              </a:rPr>
              <a:t>0 8</a:t>
            </a:r>
            <a:endParaRPr sz="1800">
              <a:solidFill>
                <a:schemeClr val="dk1"/>
              </a:solidFill>
              <a:latin typeface="Arial"/>
              <a:ea typeface="Arial"/>
              <a:cs typeface="Arial"/>
              <a:sym typeface="Arial"/>
            </a:endParaRPr>
          </a:p>
        </p:txBody>
      </p:sp>
      <p:cxnSp>
        <p:nvCxnSpPr>
          <p:cNvPr id="274" name="Google Shape;274;p34"/>
          <p:cNvCxnSpPr/>
          <p:nvPr/>
        </p:nvCxnSpPr>
        <p:spPr>
          <a:xfrm>
            <a:off x="4210563" y="3804084"/>
            <a:ext cx="0" cy="357300"/>
          </a:xfrm>
          <a:prstGeom prst="straightConnector1">
            <a:avLst/>
          </a:prstGeom>
          <a:noFill/>
          <a:ln cap="flat" cmpd="sng" w="38100">
            <a:solidFill>
              <a:schemeClr val="dk1"/>
            </a:solidFill>
            <a:prstDash val="solid"/>
            <a:round/>
            <a:headEnd len="med" w="med" type="none"/>
            <a:tailEnd len="med" w="med" type="none"/>
          </a:ln>
        </p:spPr>
      </p:cxnSp>
      <p:sp>
        <p:nvSpPr>
          <p:cNvPr id="275" name="Google Shape;275;p34"/>
          <p:cNvSpPr txBox="1"/>
          <p:nvPr/>
        </p:nvSpPr>
        <p:spPr>
          <a:xfrm>
            <a:off x="2767064" y="421966"/>
            <a:ext cx="5751000" cy="509700"/>
          </a:xfrm>
          <a:prstGeom prst="rect">
            <a:avLst/>
          </a:prstGeom>
          <a:noFill/>
          <a:ln>
            <a:noFill/>
          </a:ln>
        </p:spPr>
        <p:txBody>
          <a:bodyPr anchorCtr="0" anchor="t" bIns="46650" lIns="46650" spcFirstLastPara="1" rIns="46650" wrap="square" tIns="46650">
            <a:spAutoFit/>
          </a:bodyPr>
          <a:lstStyle/>
          <a:p>
            <a:pPr indent="0" lvl="0" marL="0" rtl="0" algn="l">
              <a:spcBef>
                <a:spcPts val="0"/>
              </a:spcBef>
              <a:spcAft>
                <a:spcPts val="0"/>
              </a:spcAft>
              <a:buNone/>
            </a:pPr>
            <a:r>
              <a:rPr lang="en-GB" sz="2700">
                <a:latin typeface="Comic Sans MS"/>
                <a:ea typeface="Comic Sans MS"/>
                <a:cs typeface="Comic Sans MS"/>
                <a:sym typeface="Comic Sans MS"/>
              </a:rPr>
              <a:t>Strategies that are not effective: </a:t>
            </a:r>
            <a:endParaRPr sz="2700">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5"/>
          <p:cNvSpPr txBox="1"/>
          <p:nvPr>
            <p:ph type="title"/>
          </p:nvPr>
        </p:nvSpPr>
        <p:spPr>
          <a:xfrm>
            <a:off x="189689" y="842878"/>
            <a:ext cx="2210700" cy="3450900"/>
          </a:xfrm>
          <a:prstGeom prst="rect">
            <a:avLst/>
          </a:prstGeom>
          <a:noFill/>
          <a:ln>
            <a:noFill/>
          </a:ln>
        </p:spPr>
        <p:txBody>
          <a:bodyPr anchorCtr="0" anchor="t" bIns="90175" lIns="90175" spcFirstLastPara="1" rIns="90175" wrap="square" tIns="9017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281" name="Google Shape;281;p35"/>
          <p:cNvSpPr txBox="1"/>
          <p:nvPr>
            <p:ph idx="1" type="body"/>
          </p:nvPr>
        </p:nvSpPr>
        <p:spPr>
          <a:xfrm rot="5400000">
            <a:off x="3724851" y="-174819"/>
            <a:ext cx="3840600" cy="5486400"/>
          </a:xfrm>
          <a:prstGeom prst="rect">
            <a:avLst/>
          </a:prstGeom>
          <a:noFill/>
          <a:ln>
            <a:noFill/>
          </a:ln>
        </p:spPr>
        <p:txBody>
          <a:bodyPr anchorCtr="0" anchor="t" bIns="90175" lIns="90175" spcFirstLastPara="1" rIns="90175" wrap="square" tIns="90175">
            <a:noAutofit/>
          </a:bodyPr>
          <a:lstStyle/>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p:txBody>
      </p:sp>
      <p:sp>
        <p:nvSpPr>
          <p:cNvPr id="282" name="Google Shape;282;p35"/>
          <p:cNvSpPr txBox="1"/>
          <p:nvPr>
            <p:ph idx="12" type="sldNum"/>
          </p:nvPr>
        </p:nvSpPr>
        <p:spPr>
          <a:xfrm>
            <a:off x="7975601" y="4767263"/>
            <a:ext cx="1148100" cy="273600"/>
          </a:xfrm>
          <a:prstGeom prst="rect">
            <a:avLst/>
          </a:prstGeom>
          <a:noFill/>
          <a:ln>
            <a:noFill/>
          </a:ln>
        </p:spPr>
        <p:txBody>
          <a:bodyPr anchorCtr="0" anchor="ctr" bIns="90175" lIns="90175" spcFirstLastPara="1" rIns="90175" wrap="square" tIns="901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pic>
        <p:nvPicPr>
          <p:cNvPr id="283" name="Google Shape;283;p35"/>
          <p:cNvPicPr preferRelativeResize="0"/>
          <p:nvPr/>
        </p:nvPicPr>
        <p:blipFill rotWithShape="1">
          <a:blip r:embed="rId3">
            <a:alphaModFix/>
          </a:blip>
          <a:srcRect b="0" l="0" r="0" t="0"/>
          <a:stretch/>
        </p:blipFill>
        <p:spPr>
          <a:xfrm>
            <a:off x="3293813" y="901994"/>
            <a:ext cx="4308471" cy="3975150"/>
          </a:xfrm>
          <a:prstGeom prst="rect">
            <a:avLst/>
          </a:prstGeom>
          <a:noFill/>
          <a:ln>
            <a:noFill/>
          </a:ln>
          <a:effectLst>
            <a:outerShdw blurRad="50800" rotWithShape="0" algn="tl" dir="2700000" dist="38100">
              <a:srgbClr val="000000">
                <a:alpha val="40000"/>
              </a:srgbClr>
            </a:outerShdw>
          </a:effectLst>
        </p:spPr>
      </p:pic>
      <p:pic>
        <p:nvPicPr>
          <p:cNvPr id="284" name="Google Shape;284;p35"/>
          <p:cNvPicPr preferRelativeResize="0"/>
          <p:nvPr>
            <p:ph idx="1" type="body"/>
          </p:nvPr>
        </p:nvPicPr>
        <p:blipFill rotWithShape="1">
          <a:blip r:embed="rId4">
            <a:alphaModFix/>
          </a:blip>
          <a:srcRect b="0" l="0" r="0" t="0"/>
          <a:stretch/>
        </p:blipFill>
        <p:spPr>
          <a:xfrm>
            <a:off x="3019700" y="259701"/>
            <a:ext cx="5250900" cy="2504700"/>
          </a:xfrm>
          <a:prstGeom prst="rect">
            <a:avLst/>
          </a:prstGeom>
          <a:noFill/>
          <a:ln>
            <a:noFill/>
          </a:ln>
        </p:spPr>
      </p:pic>
      <p:sp>
        <p:nvSpPr>
          <p:cNvPr id="285" name="Google Shape;285;p35"/>
          <p:cNvSpPr txBox="1"/>
          <p:nvPr/>
        </p:nvSpPr>
        <p:spPr>
          <a:xfrm>
            <a:off x="7305056" y="2563406"/>
            <a:ext cx="1867800" cy="367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67625" lIns="67625" spcFirstLastPara="1" rIns="67625" wrap="square" tIns="67625">
            <a:spAutoFit/>
          </a:bodyPr>
          <a:lstStyle/>
          <a:p>
            <a:pPr indent="0" lvl="0" marL="0" rtl="0" algn="l">
              <a:spcBef>
                <a:spcPts val="0"/>
              </a:spcBef>
              <a:spcAft>
                <a:spcPts val="0"/>
              </a:spcAft>
              <a:buNone/>
            </a:pPr>
            <a:r>
              <a:rPr lang="en-GB" sz="1500">
                <a:solidFill>
                  <a:srgbClr val="FF0000"/>
                </a:solidFill>
                <a:latin typeface="Corbel"/>
                <a:ea typeface="Corbel"/>
                <a:cs typeface="Corbel"/>
                <a:sym typeface="Corbel"/>
              </a:rPr>
              <a:t>Videos on the website</a:t>
            </a:r>
            <a:endParaRPr sz="1500">
              <a:solidFill>
                <a:srgbClr val="FF0000"/>
              </a:solidFill>
              <a:latin typeface="Corbel"/>
              <a:ea typeface="Corbel"/>
              <a:cs typeface="Corbel"/>
              <a:sym typeface="Corbel"/>
            </a:endParaRPr>
          </a:p>
        </p:txBody>
      </p:sp>
      <p:sp>
        <p:nvSpPr>
          <p:cNvPr id="286" name="Google Shape;286;p35"/>
          <p:cNvSpPr txBox="1"/>
          <p:nvPr/>
        </p:nvSpPr>
        <p:spPr>
          <a:xfrm>
            <a:off x="5403850" y="640575"/>
            <a:ext cx="1120200" cy="1747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595959"/>
                </a:solidFill>
              </a:rPr>
              <a:t>10   3   13</a:t>
            </a:r>
            <a:endParaRPr sz="1500">
              <a:solidFill>
                <a:srgbClr val="595959"/>
              </a:solidFill>
            </a:endParaRPr>
          </a:p>
          <a:p>
            <a:pPr indent="0" lvl="0" marL="0" rtl="0" algn="l">
              <a:spcBef>
                <a:spcPts val="0"/>
              </a:spcBef>
              <a:spcAft>
                <a:spcPts val="0"/>
              </a:spcAft>
              <a:buNone/>
            </a:pPr>
            <a:r>
              <a:rPr lang="en-GB" sz="1500">
                <a:solidFill>
                  <a:srgbClr val="595959"/>
                </a:solidFill>
              </a:rPr>
              <a:t>20   6   26</a:t>
            </a:r>
            <a:endParaRPr sz="1500">
              <a:solidFill>
                <a:srgbClr val="595959"/>
              </a:solidFill>
            </a:endParaRPr>
          </a:p>
          <a:p>
            <a:pPr indent="0" lvl="0" marL="0" rtl="0" algn="l">
              <a:spcBef>
                <a:spcPts val="0"/>
              </a:spcBef>
              <a:spcAft>
                <a:spcPts val="0"/>
              </a:spcAft>
              <a:buNone/>
            </a:pPr>
            <a:r>
              <a:rPr lang="en-GB" sz="1500">
                <a:solidFill>
                  <a:srgbClr val="595959"/>
                </a:solidFill>
              </a:rPr>
              <a:t>30   9   39</a:t>
            </a:r>
            <a:endParaRPr sz="1500">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6"/>
          <p:cNvSpPr txBox="1"/>
          <p:nvPr>
            <p:ph type="title"/>
          </p:nvPr>
        </p:nvSpPr>
        <p:spPr>
          <a:xfrm>
            <a:off x="76500" y="749942"/>
            <a:ext cx="2210700" cy="41451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Maths Papers 2 and 3</a:t>
            </a:r>
            <a:br>
              <a:rPr lang="en-GB"/>
            </a:br>
            <a:r>
              <a:rPr lang="en-GB"/>
              <a:t>Reasoning</a:t>
            </a:r>
            <a:endParaRPr/>
          </a:p>
        </p:txBody>
      </p:sp>
      <p:pic>
        <p:nvPicPr>
          <p:cNvPr id="292" name="Google Shape;292;p36"/>
          <p:cNvPicPr preferRelativeResize="0"/>
          <p:nvPr>
            <p:ph idx="1" type="body"/>
          </p:nvPr>
        </p:nvPicPr>
        <p:blipFill rotWithShape="1">
          <a:blip r:embed="rId3">
            <a:alphaModFix/>
          </a:blip>
          <a:srcRect b="0" l="0" r="0" t="0"/>
          <a:stretch/>
        </p:blipFill>
        <p:spPr>
          <a:xfrm>
            <a:off x="3153036" y="-70744"/>
            <a:ext cx="5887800" cy="3011100"/>
          </a:xfrm>
          <a:prstGeom prst="rect">
            <a:avLst/>
          </a:prstGeom>
          <a:noFill/>
          <a:ln cap="flat" cmpd="sng" w="19050">
            <a:solidFill>
              <a:srgbClr val="000000"/>
            </a:solidFill>
            <a:prstDash val="solid"/>
            <a:round/>
            <a:headEnd len="sm" w="sm" type="none"/>
            <a:tailEnd len="sm" w="sm" type="none"/>
          </a:ln>
        </p:spPr>
      </p:pic>
      <p:pic>
        <p:nvPicPr>
          <p:cNvPr id="293" name="Google Shape;293;p36"/>
          <p:cNvPicPr preferRelativeResize="0"/>
          <p:nvPr/>
        </p:nvPicPr>
        <p:blipFill rotWithShape="1">
          <a:blip r:embed="rId4">
            <a:alphaModFix/>
          </a:blip>
          <a:srcRect b="0" l="0" r="0" t="0"/>
          <a:stretch/>
        </p:blipFill>
        <p:spPr>
          <a:xfrm>
            <a:off x="2371355" y="2308076"/>
            <a:ext cx="3873133" cy="2672650"/>
          </a:xfrm>
          <a:prstGeom prst="rect">
            <a:avLst/>
          </a:prstGeom>
          <a:noFill/>
          <a:ln cap="flat" cmpd="sng" w="19050">
            <a:solidFill>
              <a:srgbClr val="000000"/>
            </a:solidFill>
            <a:prstDash val="solid"/>
            <a:round/>
            <a:headEnd len="sm" w="sm" type="none"/>
            <a:tailEnd len="sm" w="sm" type="none"/>
          </a:ln>
        </p:spPr>
      </p:pic>
      <p:sp>
        <p:nvSpPr>
          <p:cNvPr id="294" name="Google Shape;294;p36"/>
          <p:cNvSpPr txBox="1"/>
          <p:nvPr/>
        </p:nvSpPr>
        <p:spPr>
          <a:xfrm>
            <a:off x="6423300" y="3201200"/>
            <a:ext cx="2720700" cy="1014000"/>
          </a:xfrm>
          <a:prstGeom prst="rect">
            <a:avLst/>
          </a:prstGeom>
          <a:solidFill>
            <a:schemeClr val="lt1"/>
          </a:solidFill>
          <a:ln>
            <a:noFill/>
          </a:ln>
        </p:spPr>
        <p:txBody>
          <a:bodyPr anchorCtr="0" anchor="t" bIns="67625" lIns="67625" spcFirstLastPara="1" rIns="67625" wrap="square" tIns="67625">
            <a:spAutoFit/>
          </a:bodyPr>
          <a:lstStyle/>
          <a:p>
            <a:pPr indent="0" lvl="0" marL="0" rtl="0" algn="l">
              <a:spcBef>
                <a:spcPts val="0"/>
              </a:spcBef>
              <a:spcAft>
                <a:spcPts val="0"/>
              </a:spcAft>
              <a:buNone/>
            </a:pPr>
            <a:r>
              <a:rPr lang="en-GB" sz="1900">
                <a:latin typeface="Corbel"/>
                <a:ea typeface="Corbel"/>
                <a:cs typeface="Corbel"/>
                <a:sym typeface="Corbel"/>
              </a:rPr>
              <a:t>40 mins test</a:t>
            </a:r>
            <a:endParaRPr sz="1900">
              <a:latin typeface="Corbel"/>
              <a:ea typeface="Corbel"/>
              <a:cs typeface="Corbel"/>
              <a:sym typeface="Corbel"/>
            </a:endParaRPr>
          </a:p>
          <a:p>
            <a:pPr indent="0" lvl="0" marL="0" rtl="0" algn="l">
              <a:spcBef>
                <a:spcPts val="0"/>
              </a:spcBef>
              <a:spcAft>
                <a:spcPts val="0"/>
              </a:spcAft>
              <a:buNone/>
            </a:pPr>
            <a:r>
              <a:rPr lang="en-GB" sz="1900">
                <a:latin typeface="Corbel"/>
                <a:ea typeface="Corbel"/>
                <a:cs typeface="Corbel"/>
                <a:sym typeface="Corbel"/>
              </a:rPr>
              <a:t>Questions range in marks given to each one ( 1- 3)</a:t>
            </a:r>
            <a:endParaRPr sz="1100">
              <a:latin typeface="Corbel"/>
              <a:ea typeface="Corbel"/>
              <a:cs typeface="Corbel"/>
              <a:sym typeface="Corbel"/>
            </a:endParaRPr>
          </a:p>
        </p:txBody>
      </p:sp>
      <p:sp>
        <p:nvSpPr>
          <p:cNvPr id="295" name="Google Shape;295;p36"/>
          <p:cNvSpPr txBox="1"/>
          <p:nvPr/>
        </p:nvSpPr>
        <p:spPr>
          <a:xfrm>
            <a:off x="33500" y="6"/>
            <a:ext cx="3212100" cy="3522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lang="en-GB" sz="1400">
                <a:latin typeface="Corbel"/>
                <a:ea typeface="Corbel"/>
                <a:cs typeface="Corbel"/>
                <a:sym typeface="Corbel"/>
              </a:rPr>
              <a:t>Questions cover content from Y3- Y6.</a:t>
            </a:r>
            <a:endParaRPr sz="1400">
              <a:latin typeface="Corbel"/>
              <a:ea typeface="Corbel"/>
              <a:cs typeface="Corbel"/>
              <a:sym typeface="Corbel"/>
            </a:endParaRPr>
          </a:p>
        </p:txBody>
      </p:sp>
      <p:pic>
        <p:nvPicPr>
          <p:cNvPr id="296" name="Google Shape;296;p36"/>
          <p:cNvPicPr preferRelativeResize="0"/>
          <p:nvPr/>
        </p:nvPicPr>
        <p:blipFill rotWithShape="1">
          <a:blip r:embed="rId5">
            <a:alphaModFix/>
          </a:blip>
          <a:srcRect b="0" l="0" r="0" t="0"/>
          <a:stretch/>
        </p:blipFill>
        <p:spPr>
          <a:xfrm>
            <a:off x="0" y="386075"/>
            <a:ext cx="2878450" cy="123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76500" y="749950"/>
            <a:ext cx="2079900" cy="41451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Maths Papers 2 and 3</a:t>
            </a:r>
            <a:br>
              <a:rPr lang="en-GB"/>
            </a:br>
            <a:r>
              <a:rPr lang="en-GB"/>
              <a:t>Reasoning</a:t>
            </a:r>
            <a:endParaRPr/>
          </a:p>
        </p:txBody>
      </p:sp>
      <p:sp>
        <p:nvSpPr>
          <p:cNvPr id="302" name="Google Shape;302;p37"/>
          <p:cNvSpPr txBox="1"/>
          <p:nvPr/>
        </p:nvSpPr>
        <p:spPr>
          <a:xfrm>
            <a:off x="84900" y="56606"/>
            <a:ext cx="3212100" cy="3522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lang="en-GB" sz="1400">
                <a:latin typeface="Corbel"/>
                <a:ea typeface="Corbel"/>
                <a:cs typeface="Corbel"/>
                <a:sym typeface="Corbel"/>
              </a:rPr>
              <a:t>Questions cover content from Y3- Y6.</a:t>
            </a:r>
            <a:endParaRPr sz="1400">
              <a:latin typeface="Corbel"/>
              <a:ea typeface="Corbel"/>
              <a:cs typeface="Corbel"/>
              <a:sym typeface="Corbel"/>
            </a:endParaRPr>
          </a:p>
        </p:txBody>
      </p:sp>
      <p:pic>
        <p:nvPicPr>
          <p:cNvPr id="303" name="Google Shape;303;p37"/>
          <p:cNvPicPr preferRelativeResize="0"/>
          <p:nvPr/>
        </p:nvPicPr>
        <p:blipFill>
          <a:blip r:embed="rId3">
            <a:alphaModFix/>
          </a:blip>
          <a:stretch>
            <a:fillRect/>
          </a:stretch>
        </p:blipFill>
        <p:spPr>
          <a:xfrm>
            <a:off x="3063525" y="285254"/>
            <a:ext cx="4894075" cy="447775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nvSpPr>
        <p:spPr>
          <a:xfrm>
            <a:off x="2978624" y="982543"/>
            <a:ext cx="5940600" cy="3461400"/>
          </a:xfrm>
          <a:prstGeom prst="rect">
            <a:avLst/>
          </a:prstGeom>
          <a:noFill/>
          <a:ln>
            <a:noFill/>
          </a:ln>
        </p:spPr>
        <p:txBody>
          <a:bodyPr anchorCtr="0" anchor="t" bIns="67625" lIns="67625" spcFirstLastPara="1" rIns="67625" wrap="square" tIns="67625">
            <a:spAutoFit/>
          </a:bodyPr>
          <a:lstStyle/>
          <a:p>
            <a:pPr indent="0" lvl="0" marL="0" rtl="0" algn="l">
              <a:spcBef>
                <a:spcPts val="0"/>
              </a:spcBef>
              <a:spcAft>
                <a:spcPts val="0"/>
              </a:spcAft>
              <a:buNone/>
            </a:pPr>
            <a:r>
              <a:rPr lang="en-GB" sz="2700" u="sng">
                <a:solidFill>
                  <a:schemeClr val="hlink"/>
                </a:solidFill>
                <a:latin typeface="Comic Sans MS"/>
                <a:ea typeface="Comic Sans MS"/>
                <a:cs typeface="Comic Sans MS"/>
                <a:sym typeface="Comic Sans MS"/>
                <a:hlinkClick r:id="rId3"/>
              </a:rPr>
              <a:t>MBMS Maths Website</a:t>
            </a:r>
            <a:endParaRPr sz="2700">
              <a:latin typeface="Comic Sans MS"/>
              <a:ea typeface="Comic Sans MS"/>
              <a:cs typeface="Comic Sans MS"/>
              <a:sym typeface="Comic Sans MS"/>
            </a:endParaRPr>
          </a:p>
          <a:p>
            <a:pPr indent="0" lvl="0" marL="0" rtl="0" algn="l">
              <a:spcBef>
                <a:spcPts val="0"/>
              </a:spcBef>
              <a:spcAft>
                <a:spcPts val="0"/>
              </a:spcAft>
              <a:buNone/>
            </a:pPr>
            <a:r>
              <a:t/>
            </a:r>
            <a:endParaRPr sz="2700">
              <a:latin typeface="Comic Sans MS"/>
              <a:ea typeface="Comic Sans MS"/>
              <a:cs typeface="Comic Sans MS"/>
              <a:sym typeface="Comic Sans MS"/>
            </a:endParaRPr>
          </a:p>
          <a:p>
            <a:pPr indent="-285750" lvl="0" marL="228600" rtl="0" algn="l">
              <a:spcBef>
                <a:spcPts val="0"/>
              </a:spcBef>
              <a:spcAft>
                <a:spcPts val="0"/>
              </a:spcAft>
              <a:buSzPts val="2700"/>
              <a:buFont typeface="Comic Sans MS"/>
              <a:buChar char="●"/>
            </a:pPr>
            <a:r>
              <a:rPr lang="en-GB" sz="2700">
                <a:latin typeface="Comic Sans MS"/>
                <a:ea typeface="Comic Sans MS"/>
                <a:cs typeface="Comic Sans MS"/>
                <a:sym typeface="Comic Sans MS"/>
              </a:rPr>
              <a:t>SAT support for parents and pupils</a:t>
            </a:r>
            <a:endParaRPr sz="2700">
              <a:latin typeface="Comic Sans MS"/>
              <a:ea typeface="Comic Sans MS"/>
              <a:cs typeface="Comic Sans MS"/>
              <a:sym typeface="Comic Sans MS"/>
            </a:endParaRPr>
          </a:p>
          <a:p>
            <a:pPr indent="-285750" lvl="0" marL="228600" rtl="0" algn="l">
              <a:spcBef>
                <a:spcPts val="0"/>
              </a:spcBef>
              <a:spcAft>
                <a:spcPts val="0"/>
              </a:spcAft>
              <a:buSzPts val="2700"/>
              <a:buFont typeface="Comic Sans MS"/>
              <a:buChar char="●"/>
            </a:pPr>
            <a:r>
              <a:rPr lang="en-GB" sz="2700">
                <a:latin typeface="Comic Sans MS"/>
                <a:ea typeface="Comic Sans MS"/>
                <a:cs typeface="Comic Sans MS"/>
                <a:sym typeface="Comic Sans MS"/>
              </a:rPr>
              <a:t>Pupils to know their table facts </a:t>
            </a:r>
            <a:endParaRPr sz="2700">
              <a:latin typeface="Comic Sans MS"/>
              <a:ea typeface="Comic Sans MS"/>
              <a:cs typeface="Comic Sans MS"/>
              <a:sym typeface="Comic Sans MS"/>
            </a:endParaRPr>
          </a:p>
          <a:p>
            <a:pPr indent="-285750" lvl="0" marL="228600" rtl="0" algn="l">
              <a:spcBef>
                <a:spcPts val="0"/>
              </a:spcBef>
              <a:spcAft>
                <a:spcPts val="0"/>
              </a:spcAft>
              <a:buSzPts val="2700"/>
              <a:buFont typeface="Comic Sans MS"/>
              <a:buChar char="●"/>
            </a:pPr>
            <a:r>
              <a:rPr lang="en-GB" sz="2700">
                <a:latin typeface="Comic Sans MS"/>
                <a:ea typeface="Comic Sans MS"/>
                <a:cs typeface="Comic Sans MS"/>
                <a:sym typeface="Comic Sans MS"/>
              </a:rPr>
              <a:t>Written methods</a:t>
            </a:r>
            <a:endParaRPr sz="2700">
              <a:latin typeface="Comic Sans MS"/>
              <a:ea typeface="Comic Sans MS"/>
              <a:cs typeface="Comic Sans MS"/>
              <a:sym typeface="Comic Sans MS"/>
            </a:endParaRPr>
          </a:p>
          <a:p>
            <a:pPr indent="-285750" lvl="0" marL="228600" rtl="0" algn="l">
              <a:spcBef>
                <a:spcPts val="0"/>
              </a:spcBef>
              <a:spcAft>
                <a:spcPts val="0"/>
              </a:spcAft>
              <a:buSzPts val="2700"/>
              <a:buFont typeface="Comic Sans MS"/>
              <a:buChar char="●"/>
            </a:pPr>
            <a:r>
              <a:rPr lang="en-GB" sz="2700">
                <a:latin typeface="Comic Sans MS"/>
                <a:ea typeface="Comic Sans MS"/>
                <a:cs typeface="Comic Sans MS"/>
                <a:sym typeface="Comic Sans MS"/>
              </a:rPr>
              <a:t>CGP books</a:t>
            </a:r>
            <a:endParaRPr sz="2700">
              <a:latin typeface="Comic Sans MS"/>
              <a:ea typeface="Comic Sans MS"/>
              <a:cs typeface="Comic Sans MS"/>
              <a:sym typeface="Comic Sans MS"/>
            </a:endParaRPr>
          </a:p>
          <a:p>
            <a:pPr indent="-285750" lvl="0" marL="228600" rtl="0" algn="l">
              <a:spcBef>
                <a:spcPts val="0"/>
              </a:spcBef>
              <a:spcAft>
                <a:spcPts val="0"/>
              </a:spcAft>
              <a:buSzPts val="2700"/>
              <a:buFont typeface="Comic Sans MS"/>
              <a:buChar char="●"/>
            </a:pPr>
            <a:r>
              <a:rPr lang="en-GB" sz="2700">
                <a:latin typeface="Comic Sans MS"/>
                <a:ea typeface="Comic Sans MS"/>
                <a:cs typeface="Comic Sans MS"/>
                <a:sym typeface="Comic Sans MS"/>
              </a:rPr>
              <a:t>Arithmetic booklets</a:t>
            </a:r>
            <a:endParaRPr sz="27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When are the SATs?</a:t>
            </a:r>
            <a:endParaRPr/>
          </a:p>
        </p:txBody>
      </p:sp>
      <p:sp>
        <p:nvSpPr>
          <p:cNvPr id="109" name="Google Shape;109;p16"/>
          <p:cNvSpPr txBox="1"/>
          <p:nvPr>
            <p:ph idx="1" type="body"/>
          </p:nvPr>
        </p:nvSpPr>
        <p:spPr>
          <a:xfrm>
            <a:off x="2901950" y="384365"/>
            <a:ext cx="5486400" cy="4549500"/>
          </a:xfrm>
          <a:prstGeom prst="rect">
            <a:avLst/>
          </a:prstGeom>
          <a:noFill/>
          <a:ln>
            <a:noFill/>
          </a:ln>
        </p:spPr>
        <p:txBody>
          <a:bodyPr anchorCtr="0" anchor="ctr" bIns="33800" lIns="67625" spcFirstLastPara="1" rIns="67625" wrap="square" tIns="33800">
            <a:noAutofit/>
          </a:bodyPr>
          <a:lstStyle/>
          <a:p>
            <a:pPr indent="0" lvl="0" marL="0" rtl="0" algn="l">
              <a:lnSpc>
                <a:spcPct val="90000"/>
              </a:lnSpc>
              <a:spcBef>
                <a:spcPts val="0"/>
              </a:spcBef>
              <a:spcAft>
                <a:spcPts val="0"/>
              </a:spcAft>
              <a:buSzPts val="2100"/>
              <a:buNone/>
            </a:pPr>
            <a:r>
              <a:rPr lang="en-GB" sz="2100"/>
              <a:t>Children will sit the following SATs papers:</a:t>
            </a:r>
            <a:endParaRPr/>
          </a:p>
          <a:p>
            <a:pPr indent="0" lvl="0" marL="0" rtl="0" algn="l">
              <a:lnSpc>
                <a:spcPct val="90000"/>
              </a:lnSpc>
              <a:spcBef>
                <a:spcPts val="900"/>
              </a:spcBef>
              <a:spcAft>
                <a:spcPts val="0"/>
              </a:spcAft>
              <a:buSzPts val="2100"/>
              <a:buNone/>
            </a:pPr>
            <a:r>
              <a:rPr lang="en-GB" sz="2100"/>
              <a:t> </a:t>
            </a:r>
            <a:r>
              <a:rPr b="1" lang="en-GB" sz="2100"/>
              <a:t>Monday 12 May</a:t>
            </a:r>
            <a:endParaRPr/>
          </a:p>
          <a:p>
            <a:pPr indent="0" lvl="0" marL="0" rtl="0" algn="l">
              <a:lnSpc>
                <a:spcPct val="90000"/>
              </a:lnSpc>
              <a:spcBef>
                <a:spcPts val="900"/>
              </a:spcBef>
              <a:spcAft>
                <a:spcPts val="0"/>
              </a:spcAft>
              <a:buSzPts val="2100"/>
              <a:buNone/>
            </a:pPr>
            <a:r>
              <a:rPr lang="en-GB" sz="2100"/>
              <a:t>Grammar, Punctuation and Spelling (Paper 1) </a:t>
            </a:r>
            <a:endParaRPr/>
          </a:p>
          <a:p>
            <a:pPr indent="0" lvl="0" marL="0" rtl="0" algn="l">
              <a:lnSpc>
                <a:spcPct val="90000"/>
              </a:lnSpc>
              <a:spcBef>
                <a:spcPts val="900"/>
              </a:spcBef>
              <a:spcAft>
                <a:spcPts val="0"/>
              </a:spcAft>
              <a:buSzPts val="2100"/>
              <a:buNone/>
            </a:pPr>
            <a:r>
              <a:rPr lang="en-GB" sz="2100"/>
              <a:t>Grammar, Punctuation and Spelling (Paper 2)</a:t>
            </a:r>
            <a:endParaRPr/>
          </a:p>
          <a:p>
            <a:pPr indent="0" lvl="0" marL="0" rtl="0" algn="l">
              <a:lnSpc>
                <a:spcPct val="90000"/>
              </a:lnSpc>
              <a:spcBef>
                <a:spcPts val="900"/>
              </a:spcBef>
              <a:spcAft>
                <a:spcPts val="0"/>
              </a:spcAft>
              <a:buSzPts val="2100"/>
              <a:buNone/>
            </a:pPr>
            <a:r>
              <a:rPr b="1" lang="en-GB" sz="2100"/>
              <a:t>Tuesday 13 May</a:t>
            </a:r>
            <a:endParaRPr/>
          </a:p>
          <a:p>
            <a:pPr indent="0" lvl="0" marL="0" rtl="0" algn="l">
              <a:lnSpc>
                <a:spcPct val="90000"/>
              </a:lnSpc>
              <a:spcBef>
                <a:spcPts val="900"/>
              </a:spcBef>
              <a:spcAft>
                <a:spcPts val="0"/>
              </a:spcAft>
              <a:buSzPts val="2100"/>
              <a:buNone/>
            </a:pPr>
            <a:r>
              <a:rPr lang="en-GB" sz="2100"/>
              <a:t>Reading </a:t>
            </a:r>
            <a:endParaRPr/>
          </a:p>
          <a:p>
            <a:pPr indent="0" lvl="0" marL="0" rtl="0" algn="l">
              <a:lnSpc>
                <a:spcPct val="90000"/>
              </a:lnSpc>
              <a:spcBef>
                <a:spcPts val="900"/>
              </a:spcBef>
              <a:spcAft>
                <a:spcPts val="0"/>
              </a:spcAft>
              <a:buSzPts val="2100"/>
              <a:buNone/>
            </a:pPr>
            <a:r>
              <a:rPr b="1" lang="en-GB" sz="2100"/>
              <a:t>Wednesday 14 May</a:t>
            </a:r>
            <a:endParaRPr/>
          </a:p>
          <a:p>
            <a:pPr indent="0" lvl="0" marL="0" rtl="0" algn="l">
              <a:lnSpc>
                <a:spcPct val="90000"/>
              </a:lnSpc>
              <a:spcBef>
                <a:spcPts val="900"/>
              </a:spcBef>
              <a:spcAft>
                <a:spcPts val="0"/>
              </a:spcAft>
              <a:buSzPts val="2100"/>
              <a:buNone/>
            </a:pPr>
            <a:r>
              <a:rPr lang="en-GB" sz="2100"/>
              <a:t>Maths Paper 1 (Arithmetic) </a:t>
            </a:r>
            <a:endParaRPr/>
          </a:p>
          <a:p>
            <a:pPr indent="0" lvl="0" marL="0" rtl="0" algn="l">
              <a:lnSpc>
                <a:spcPct val="90000"/>
              </a:lnSpc>
              <a:spcBef>
                <a:spcPts val="900"/>
              </a:spcBef>
              <a:spcAft>
                <a:spcPts val="0"/>
              </a:spcAft>
              <a:buSzPts val="2100"/>
              <a:buNone/>
            </a:pPr>
            <a:r>
              <a:rPr lang="en-GB" sz="2100"/>
              <a:t>Maths Paper 2 (Reasoning) </a:t>
            </a:r>
            <a:endParaRPr/>
          </a:p>
          <a:p>
            <a:pPr indent="0" lvl="0" marL="0" rtl="0" algn="l">
              <a:lnSpc>
                <a:spcPct val="90000"/>
              </a:lnSpc>
              <a:spcBef>
                <a:spcPts val="900"/>
              </a:spcBef>
              <a:spcAft>
                <a:spcPts val="0"/>
              </a:spcAft>
              <a:buSzPts val="2100"/>
              <a:buNone/>
            </a:pPr>
            <a:r>
              <a:rPr b="1" lang="en-GB" sz="2100"/>
              <a:t>Thursday 15 May</a:t>
            </a:r>
            <a:endParaRPr/>
          </a:p>
          <a:p>
            <a:pPr indent="0" lvl="0" marL="0" rtl="0" algn="l">
              <a:lnSpc>
                <a:spcPct val="90000"/>
              </a:lnSpc>
              <a:spcBef>
                <a:spcPts val="900"/>
              </a:spcBef>
              <a:spcAft>
                <a:spcPts val="0"/>
              </a:spcAft>
              <a:buSzPts val="2100"/>
              <a:buNone/>
            </a:pPr>
            <a:r>
              <a:rPr lang="en-GB" sz="2100"/>
              <a:t>Maths Paper 3 (Reasoning)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What happens if my child is poorly and can’t attend school on the day of a test?</a:t>
            </a:r>
            <a:endParaRPr/>
          </a:p>
        </p:txBody>
      </p:sp>
      <p:sp>
        <p:nvSpPr>
          <p:cNvPr id="115" name="Google Shape;115;p17"/>
          <p:cNvSpPr txBox="1"/>
          <p:nvPr>
            <p:ph idx="1" type="body"/>
          </p:nvPr>
        </p:nvSpPr>
        <p:spPr>
          <a:xfrm>
            <a:off x="2901951" y="648081"/>
            <a:ext cx="5486400" cy="3840600"/>
          </a:xfrm>
          <a:prstGeom prst="rect">
            <a:avLst/>
          </a:prstGeom>
          <a:noFill/>
          <a:ln>
            <a:noFill/>
          </a:ln>
        </p:spPr>
        <p:txBody>
          <a:bodyPr anchorCtr="0" anchor="ctr" bIns="33800" lIns="67625" spcFirstLastPara="1" rIns="67625" wrap="square" tIns="33800">
            <a:normAutofit/>
          </a:bodyPr>
          <a:lstStyle/>
          <a:p>
            <a:pPr indent="-133350" lvl="0" marL="139700" rtl="0" algn="l">
              <a:lnSpc>
                <a:spcPct val="90000"/>
              </a:lnSpc>
              <a:spcBef>
                <a:spcPts val="0"/>
              </a:spcBef>
              <a:spcAft>
                <a:spcPts val="0"/>
              </a:spcAft>
              <a:buSzPts val="2100"/>
              <a:buChar char="●"/>
            </a:pPr>
            <a:r>
              <a:rPr lang="en-GB" sz="2100"/>
              <a:t>The tests have to be taken on the set days.  This is when all Y6 children in England take the same test.</a:t>
            </a:r>
            <a:endParaRPr/>
          </a:p>
          <a:p>
            <a:pPr indent="-133350" lvl="0" marL="139700" rtl="0" algn="l">
              <a:lnSpc>
                <a:spcPct val="90000"/>
              </a:lnSpc>
              <a:spcBef>
                <a:spcPts val="900"/>
              </a:spcBef>
              <a:spcAft>
                <a:spcPts val="0"/>
              </a:spcAft>
              <a:buSzPts val="2100"/>
              <a:buChar char="●"/>
            </a:pPr>
            <a:r>
              <a:rPr lang="en-GB" sz="2100"/>
              <a:t>If your child is poorly, we ask DfE if they can sit the test when they are well enough. </a:t>
            </a:r>
            <a:endParaRPr sz="2100"/>
          </a:p>
          <a:p>
            <a:pPr indent="-133350" lvl="0" marL="139700" rtl="0" algn="l">
              <a:lnSpc>
                <a:spcPct val="90000"/>
              </a:lnSpc>
              <a:spcBef>
                <a:spcPts val="900"/>
              </a:spcBef>
              <a:spcAft>
                <a:spcPts val="0"/>
              </a:spcAft>
              <a:buSzPts val="2100"/>
              <a:buChar char="●"/>
            </a:pPr>
            <a:r>
              <a:rPr lang="en-GB" sz="2100"/>
              <a:t>It is important to make sure your child is at school for the tests as it is not as nice for your child to do the test by themselves when they return.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How we help pupils</a:t>
            </a:r>
            <a:endParaRPr/>
          </a:p>
        </p:txBody>
      </p:sp>
      <p:sp>
        <p:nvSpPr>
          <p:cNvPr id="121" name="Google Shape;121;p18"/>
          <p:cNvSpPr txBox="1"/>
          <p:nvPr>
            <p:ph idx="1" type="body"/>
          </p:nvPr>
        </p:nvSpPr>
        <p:spPr>
          <a:xfrm>
            <a:off x="2901951" y="648081"/>
            <a:ext cx="5486400" cy="3840600"/>
          </a:xfrm>
          <a:prstGeom prst="rect">
            <a:avLst/>
          </a:prstGeom>
          <a:noFill/>
          <a:ln>
            <a:noFill/>
          </a:ln>
        </p:spPr>
        <p:txBody>
          <a:bodyPr anchorCtr="0" anchor="ctr" bIns="33800" lIns="67625" spcFirstLastPara="1" rIns="67625" wrap="square" tIns="33800">
            <a:normAutofit/>
          </a:bodyPr>
          <a:lstStyle/>
          <a:p>
            <a:pPr indent="-311150" lvl="0" marL="342900" rtl="0" algn="l">
              <a:lnSpc>
                <a:spcPct val="90000"/>
              </a:lnSpc>
              <a:spcBef>
                <a:spcPts val="0"/>
              </a:spcBef>
              <a:spcAft>
                <a:spcPts val="0"/>
              </a:spcAft>
              <a:buSzPts val="2300"/>
              <a:buChar char="●"/>
            </a:pPr>
            <a:r>
              <a:rPr lang="en-GB" sz="2600"/>
              <a:t>Adjusted curriculum for 8 days (potential)</a:t>
            </a:r>
            <a:endParaRPr sz="2600"/>
          </a:p>
          <a:p>
            <a:pPr indent="-311150" lvl="0" marL="342900" rtl="0" algn="l">
              <a:lnSpc>
                <a:spcPct val="90000"/>
              </a:lnSpc>
              <a:spcBef>
                <a:spcPts val="0"/>
              </a:spcBef>
              <a:spcAft>
                <a:spcPts val="0"/>
              </a:spcAft>
              <a:buSzPts val="2300"/>
              <a:buChar char="●"/>
            </a:pPr>
            <a:r>
              <a:rPr lang="en-GB" sz="2600"/>
              <a:t>Adjusted test arrangements for some pupils</a:t>
            </a:r>
            <a:endParaRPr sz="2600"/>
          </a:p>
          <a:p>
            <a:pPr indent="-311150" lvl="0" marL="342900" rtl="0" algn="l">
              <a:lnSpc>
                <a:spcPct val="90000"/>
              </a:lnSpc>
              <a:spcBef>
                <a:spcPts val="0"/>
              </a:spcBef>
              <a:spcAft>
                <a:spcPts val="0"/>
              </a:spcAft>
              <a:buSzPts val="2300"/>
              <a:buChar char="●"/>
            </a:pPr>
            <a:r>
              <a:rPr lang="en-GB" sz="2600"/>
              <a:t>Masterclass</a:t>
            </a:r>
            <a:endParaRPr sz="2600"/>
          </a:p>
          <a:p>
            <a:pPr indent="-330200" lvl="0" marL="342900" rtl="0" algn="l">
              <a:lnSpc>
                <a:spcPct val="90000"/>
              </a:lnSpc>
              <a:spcBef>
                <a:spcPts val="0"/>
              </a:spcBef>
              <a:spcAft>
                <a:spcPts val="0"/>
              </a:spcAft>
              <a:buSzPts val="2600"/>
              <a:buChar char="●"/>
            </a:pPr>
            <a:r>
              <a:rPr lang="en-GB" sz="2600"/>
              <a:t>Quality first teaching for all pupils</a:t>
            </a:r>
            <a:endParaRPr sz="2600"/>
          </a:p>
          <a:p>
            <a:pPr indent="0" lvl="0" marL="342900" rtl="0" algn="l">
              <a:lnSpc>
                <a:spcPct val="90000"/>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l">
              <a:spcBef>
                <a:spcPts val="0"/>
              </a:spcBef>
              <a:spcAft>
                <a:spcPts val="0"/>
              </a:spcAft>
              <a:buNone/>
            </a:pPr>
            <a:r>
              <a:rPr lang="en-GB"/>
              <a:t>What pupils said last year about the way we prepare the pupils for the tests</a:t>
            </a:r>
            <a:endParaRPr/>
          </a:p>
        </p:txBody>
      </p:sp>
      <p:sp>
        <p:nvSpPr>
          <p:cNvPr id="127" name="Google Shape;127;p19"/>
          <p:cNvSpPr txBox="1"/>
          <p:nvPr>
            <p:ph idx="1" type="body"/>
          </p:nvPr>
        </p:nvSpPr>
        <p:spPr>
          <a:xfrm>
            <a:off x="2901951" y="648081"/>
            <a:ext cx="5486400" cy="3840600"/>
          </a:xfrm>
          <a:prstGeom prst="rect">
            <a:avLst/>
          </a:prstGeom>
        </p:spPr>
        <p:txBody>
          <a:bodyPr anchorCtr="0" anchor="ctr" bIns="33800" lIns="67625" spcFirstLastPara="1" rIns="67625" wrap="square" tIns="33800">
            <a:normAutofit/>
          </a:bodyPr>
          <a:lstStyle/>
          <a:p>
            <a:pPr indent="-273050" lvl="0" marL="342900" rtl="0" algn="l">
              <a:spcBef>
                <a:spcPts val="900"/>
              </a:spcBef>
              <a:spcAft>
                <a:spcPts val="0"/>
              </a:spcAft>
              <a:buClr>
                <a:srgbClr val="FF0000"/>
              </a:buClr>
              <a:buSzPts val="1700"/>
              <a:buChar char="●"/>
            </a:pPr>
            <a:r>
              <a:rPr lang="en-GB" sz="1900">
                <a:solidFill>
                  <a:srgbClr val="FF0000"/>
                </a:solidFill>
              </a:rPr>
              <a:t>88% of pupils felt the change of timetable in the lead up to the tests helped them. </a:t>
            </a:r>
            <a:endParaRPr sz="1900">
              <a:solidFill>
                <a:srgbClr val="FF0000"/>
              </a:solidFill>
            </a:endParaRPr>
          </a:p>
          <a:p>
            <a:pPr indent="-273050" lvl="0" marL="342900" rtl="0" algn="l">
              <a:spcBef>
                <a:spcPts val="0"/>
              </a:spcBef>
              <a:spcAft>
                <a:spcPts val="0"/>
              </a:spcAft>
              <a:buSzPts val="1700"/>
              <a:buChar char="●"/>
            </a:pPr>
            <a:r>
              <a:rPr lang="en-GB" sz="1900"/>
              <a:t>90% of the pupils felt well prepared for the maths test</a:t>
            </a:r>
            <a:endParaRPr sz="1900"/>
          </a:p>
          <a:p>
            <a:pPr indent="-273050" lvl="0" marL="342900" rtl="0" algn="l">
              <a:spcBef>
                <a:spcPts val="0"/>
              </a:spcBef>
              <a:spcAft>
                <a:spcPts val="0"/>
              </a:spcAft>
              <a:buSzPts val="1700"/>
              <a:buChar char="●"/>
            </a:pPr>
            <a:r>
              <a:rPr lang="en-GB" sz="1900"/>
              <a:t>89% of the pupils felt well prepared for the English tests</a:t>
            </a:r>
            <a:endParaRPr sz="1900"/>
          </a:p>
          <a:p>
            <a:pPr indent="-273050" lvl="0" marL="342900" rtl="0" algn="l">
              <a:spcBef>
                <a:spcPts val="0"/>
              </a:spcBef>
              <a:spcAft>
                <a:spcPts val="0"/>
              </a:spcAft>
              <a:buSzPts val="1700"/>
              <a:buChar char="●"/>
            </a:pPr>
            <a:r>
              <a:rPr lang="en-GB" sz="1900"/>
              <a:t>94% of pupils felt the school gave them the right amount of support.</a:t>
            </a:r>
            <a:endParaRPr b="1" sz="1900"/>
          </a:p>
          <a:p>
            <a:pPr indent="-273050" lvl="0" marL="342900" rtl="0" algn="l">
              <a:spcBef>
                <a:spcPts val="0"/>
              </a:spcBef>
              <a:spcAft>
                <a:spcPts val="0"/>
              </a:spcAft>
              <a:buSzPts val="1700"/>
              <a:buChar char="●"/>
            </a:pPr>
            <a:r>
              <a:rPr lang="en-GB" sz="1900"/>
              <a:t>96% of the pupils thought the well being lesson each day before the tests was really helpful.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189689" y="842878"/>
            <a:ext cx="2210700" cy="3450900"/>
          </a:xfrm>
          <a:prstGeom prst="rect">
            <a:avLst/>
          </a:prstGeom>
        </p:spPr>
        <p:txBody>
          <a:bodyPr anchorCtr="0" anchor="ctr" bIns="33800" lIns="67625" spcFirstLastPara="1" rIns="67625" wrap="square" tIns="33800">
            <a:normAutofit/>
          </a:bodyPr>
          <a:lstStyle/>
          <a:p>
            <a:pPr indent="0" lvl="0" marL="0" rtl="0" algn="ctr">
              <a:spcBef>
                <a:spcPts val="0"/>
              </a:spcBef>
              <a:spcAft>
                <a:spcPts val="0"/>
              </a:spcAft>
              <a:buNone/>
            </a:pPr>
            <a:r>
              <a:rPr lang="en-GB"/>
              <a:t>Rewards!</a:t>
            </a:r>
            <a:endParaRPr/>
          </a:p>
        </p:txBody>
      </p:sp>
      <p:sp>
        <p:nvSpPr>
          <p:cNvPr id="133" name="Google Shape;133;p20"/>
          <p:cNvSpPr txBox="1"/>
          <p:nvPr>
            <p:ph idx="1" type="body"/>
          </p:nvPr>
        </p:nvSpPr>
        <p:spPr>
          <a:xfrm>
            <a:off x="2901950" y="1034300"/>
            <a:ext cx="5486400" cy="2446200"/>
          </a:xfrm>
          <a:prstGeom prst="rect">
            <a:avLst/>
          </a:prstGeom>
        </p:spPr>
        <p:txBody>
          <a:bodyPr anchorCtr="0" anchor="ctr" bIns="33800" lIns="67625" spcFirstLastPara="1" rIns="67625" wrap="square" tIns="33800">
            <a:normAutofit/>
          </a:bodyPr>
          <a:lstStyle/>
          <a:p>
            <a:pPr indent="0" lvl="0" marL="0" rtl="0" algn="l">
              <a:spcBef>
                <a:spcPts val="900"/>
              </a:spcBef>
              <a:spcAft>
                <a:spcPts val="0"/>
              </a:spcAft>
              <a:buNone/>
            </a:pPr>
            <a:r>
              <a:rPr b="1" lang="en-GB" sz="2200"/>
              <a:t>Wellbeing</a:t>
            </a:r>
            <a:r>
              <a:rPr b="1" lang="en-GB" sz="2200"/>
              <a:t> and motivation</a:t>
            </a:r>
            <a:endParaRPr sz="2200"/>
          </a:p>
          <a:p>
            <a:pPr indent="-304800" lvl="0" marL="342900" rtl="0" algn="l">
              <a:spcBef>
                <a:spcPts val="900"/>
              </a:spcBef>
              <a:spcAft>
                <a:spcPts val="0"/>
              </a:spcAft>
              <a:buSzPts val="2200"/>
              <a:buChar char="●"/>
            </a:pPr>
            <a:r>
              <a:rPr lang="en-GB" sz="2200"/>
              <a:t>Increased amount of PE lessons in the lead up</a:t>
            </a:r>
            <a:endParaRPr sz="2200"/>
          </a:p>
          <a:p>
            <a:pPr indent="-304800" lvl="0" marL="342900" rtl="0" algn="l">
              <a:spcBef>
                <a:spcPts val="0"/>
              </a:spcBef>
              <a:spcAft>
                <a:spcPts val="0"/>
              </a:spcAft>
              <a:buSzPts val="2200"/>
              <a:buChar char="●"/>
            </a:pPr>
            <a:r>
              <a:rPr lang="en-GB" sz="2200"/>
              <a:t>Free Swim Vouchers</a:t>
            </a:r>
            <a:endParaRPr sz="2200"/>
          </a:p>
          <a:p>
            <a:pPr indent="-304800" lvl="0" marL="342900" rtl="0" algn="l">
              <a:spcBef>
                <a:spcPts val="0"/>
              </a:spcBef>
              <a:spcAft>
                <a:spcPts val="0"/>
              </a:spcAft>
              <a:buSzPts val="2200"/>
              <a:buChar char="●"/>
            </a:pPr>
            <a:r>
              <a:rPr lang="en-GB" sz="2200"/>
              <a:t>Ice cream van on the Friday of test week.</a:t>
            </a:r>
            <a:endParaRPr sz="2200"/>
          </a:p>
          <a:p>
            <a:pPr indent="-304800" lvl="0" marL="342900" rtl="0" algn="l">
              <a:spcBef>
                <a:spcPts val="0"/>
              </a:spcBef>
              <a:spcAft>
                <a:spcPts val="0"/>
              </a:spcAft>
              <a:buSzPts val="2200"/>
              <a:buChar char="●"/>
            </a:pPr>
            <a:r>
              <a:rPr lang="en-GB" sz="2200"/>
              <a:t>Social activities afternoon</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189689" y="842878"/>
            <a:ext cx="2210700" cy="3450900"/>
          </a:xfrm>
          <a:prstGeom prst="rect">
            <a:avLst/>
          </a:prstGeom>
          <a:noFill/>
          <a:ln>
            <a:noFill/>
          </a:ln>
        </p:spPr>
        <p:txBody>
          <a:bodyPr anchorCtr="0" anchor="ctr" bIns="33800" lIns="67625" spcFirstLastPara="1" rIns="67625" wrap="square" tIns="33800">
            <a:normAutofit/>
          </a:bodyPr>
          <a:lstStyle/>
          <a:p>
            <a:pPr indent="0" lvl="0" marL="0" rtl="0" algn="l">
              <a:lnSpc>
                <a:spcPct val="90000"/>
              </a:lnSpc>
              <a:spcBef>
                <a:spcPts val="0"/>
              </a:spcBef>
              <a:spcAft>
                <a:spcPts val="0"/>
              </a:spcAft>
              <a:buClr>
                <a:srgbClr val="FFFFFF"/>
              </a:buClr>
              <a:buSzPts val="2700"/>
              <a:buFont typeface="Corbel"/>
              <a:buNone/>
            </a:pPr>
            <a:r>
              <a:rPr lang="en-GB"/>
              <a:t>How long are the tests? What happens?</a:t>
            </a:r>
            <a:endParaRPr/>
          </a:p>
        </p:txBody>
      </p:sp>
      <p:sp>
        <p:nvSpPr>
          <p:cNvPr id="139" name="Google Shape;139;p21"/>
          <p:cNvSpPr txBox="1"/>
          <p:nvPr>
            <p:ph idx="1" type="body"/>
          </p:nvPr>
        </p:nvSpPr>
        <p:spPr>
          <a:xfrm>
            <a:off x="2757325" y="204171"/>
            <a:ext cx="6207600" cy="4815000"/>
          </a:xfrm>
          <a:prstGeom prst="rect">
            <a:avLst/>
          </a:prstGeom>
          <a:noFill/>
          <a:ln>
            <a:noFill/>
          </a:ln>
        </p:spPr>
        <p:txBody>
          <a:bodyPr anchorCtr="0" anchor="ctr" bIns="33800" lIns="67625" spcFirstLastPara="1" rIns="67625" wrap="square" tIns="33800">
            <a:noAutofit/>
          </a:bodyPr>
          <a:lstStyle/>
          <a:p>
            <a:pPr indent="0" lvl="0" marL="0" rtl="0" algn="l">
              <a:lnSpc>
                <a:spcPct val="90000"/>
              </a:lnSpc>
              <a:spcBef>
                <a:spcPts val="0"/>
              </a:spcBef>
              <a:spcAft>
                <a:spcPts val="0"/>
              </a:spcAft>
              <a:buSzPts val="1800"/>
              <a:buNone/>
            </a:pPr>
            <a:r>
              <a:rPr lang="en-GB" sz="1600"/>
              <a:t>The standard timings of tests are shown but some children are entitled to extra time for specific reasons set by DfE: </a:t>
            </a:r>
            <a:endParaRPr sz="1600"/>
          </a:p>
          <a:p>
            <a:pPr indent="0" lvl="0" marL="0" rtl="0" algn="l">
              <a:lnSpc>
                <a:spcPct val="90000"/>
              </a:lnSpc>
              <a:spcBef>
                <a:spcPts val="0"/>
              </a:spcBef>
              <a:spcAft>
                <a:spcPts val="0"/>
              </a:spcAft>
              <a:buSzPts val="1800"/>
              <a:buNone/>
            </a:pPr>
            <a:r>
              <a:t/>
            </a:r>
            <a:endParaRPr sz="1600"/>
          </a:p>
          <a:p>
            <a:pPr indent="-215900" lvl="0" marL="228600" rtl="0" algn="l">
              <a:lnSpc>
                <a:spcPct val="100000"/>
              </a:lnSpc>
              <a:spcBef>
                <a:spcPts val="0"/>
              </a:spcBef>
              <a:spcAft>
                <a:spcPts val="0"/>
              </a:spcAft>
              <a:buSzPts val="1600"/>
              <a:buChar char="●"/>
            </a:pPr>
            <a:r>
              <a:rPr lang="en-GB" sz="1600"/>
              <a:t>Grammar, Punctuation and Spelling (Paper 1) – 45 minutes; </a:t>
            </a:r>
            <a:endParaRPr sz="1600"/>
          </a:p>
          <a:p>
            <a:pPr indent="-215900" lvl="0" marL="228600" rtl="0" algn="l">
              <a:lnSpc>
                <a:spcPct val="100000"/>
              </a:lnSpc>
              <a:spcBef>
                <a:spcPts val="0"/>
              </a:spcBef>
              <a:spcAft>
                <a:spcPts val="0"/>
              </a:spcAft>
              <a:buSzPts val="1600"/>
              <a:buChar char="●"/>
            </a:pPr>
            <a:r>
              <a:rPr lang="en-GB" sz="1600"/>
              <a:t>Grammar, Punctuation and Spelling (Paper 2) – 15 minutes;   </a:t>
            </a:r>
            <a:endParaRPr sz="1600"/>
          </a:p>
          <a:p>
            <a:pPr indent="-215900" lvl="0" marL="228600" rtl="0" algn="l">
              <a:lnSpc>
                <a:spcPct val="100000"/>
              </a:lnSpc>
              <a:spcBef>
                <a:spcPts val="0"/>
              </a:spcBef>
              <a:spcAft>
                <a:spcPts val="0"/>
              </a:spcAft>
              <a:buSzPts val="1600"/>
              <a:buChar char="●"/>
            </a:pPr>
            <a:r>
              <a:rPr lang="en-GB" sz="1600"/>
              <a:t>Reading – 60 minutes;                                          			                            </a:t>
            </a:r>
            <a:endParaRPr sz="1600"/>
          </a:p>
          <a:p>
            <a:pPr indent="-215900" lvl="0" marL="228600" rtl="0" algn="l">
              <a:lnSpc>
                <a:spcPct val="100000"/>
              </a:lnSpc>
              <a:spcBef>
                <a:spcPts val="0"/>
              </a:spcBef>
              <a:spcAft>
                <a:spcPts val="0"/>
              </a:spcAft>
              <a:buSzPts val="1600"/>
              <a:buChar char="●"/>
            </a:pPr>
            <a:r>
              <a:rPr lang="en-GB" sz="1600"/>
              <a:t>Maths Paper 1 (Arithmetic) – 30 minutes; 			   </a:t>
            </a:r>
            <a:endParaRPr sz="1600"/>
          </a:p>
          <a:p>
            <a:pPr indent="-215900" lvl="0" marL="228600" rtl="0" algn="l">
              <a:lnSpc>
                <a:spcPct val="100000"/>
              </a:lnSpc>
              <a:spcBef>
                <a:spcPts val="0"/>
              </a:spcBef>
              <a:spcAft>
                <a:spcPts val="0"/>
              </a:spcAft>
              <a:buSzPts val="1600"/>
              <a:buChar char="●"/>
            </a:pPr>
            <a:r>
              <a:rPr lang="en-GB" sz="1600"/>
              <a:t>Maths Paper 2 (Reasoning) – 40 minutes; 		                     </a:t>
            </a:r>
            <a:endParaRPr sz="1600"/>
          </a:p>
          <a:p>
            <a:pPr indent="-215900" lvl="0" marL="228600" rtl="0" algn="l">
              <a:lnSpc>
                <a:spcPct val="100000"/>
              </a:lnSpc>
              <a:spcBef>
                <a:spcPts val="0"/>
              </a:spcBef>
              <a:spcAft>
                <a:spcPts val="0"/>
              </a:spcAft>
              <a:buSzPts val="1600"/>
              <a:buChar char="●"/>
            </a:pPr>
            <a:r>
              <a:rPr lang="en-GB" sz="1600"/>
              <a:t>Maths Paper 3 (Reasoning) – 40 minutes</a:t>
            </a:r>
            <a:endParaRPr sz="1300"/>
          </a:p>
          <a:p>
            <a:pPr indent="0" lvl="0" marL="0" rtl="0" algn="l">
              <a:lnSpc>
                <a:spcPct val="90000"/>
              </a:lnSpc>
              <a:spcBef>
                <a:spcPts val="900"/>
              </a:spcBef>
              <a:spcAft>
                <a:spcPts val="0"/>
              </a:spcAft>
              <a:buSzPts val="1800"/>
              <a:buNone/>
            </a:pPr>
            <a:br>
              <a:rPr lang="en-GB" sz="1600"/>
            </a:br>
            <a:r>
              <a:rPr lang="en-GB" sz="1600"/>
              <a:t>The tests will take place during normal school hours, under exam conditions.</a:t>
            </a:r>
            <a:endParaRPr sz="1600"/>
          </a:p>
          <a:p>
            <a:pPr indent="0" lvl="0" marL="0" rtl="0" algn="l">
              <a:lnSpc>
                <a:spcPct val="90000"/>
              </a:lnSpc>
              <a:spcBef>
                <a:spcPts val="900"/>
              </a:spcBef>
              <a:spcAft>
                <a:spcPts val="0"/>
              </a:spcAft>
              <a:buSzPts val="1800"/>
              <a:buNone/>
            </a:pPr>
            <a:r>
              <a:rPr lang="en-GB" sz="1600"/>
              <a:t>Children are not allowed to talk to each other from the moment the test papers are handed out until they are collected.</a:t>
            </a:r>
            <a:endParaRPr sz="1600"/>
          </a:p>
          <a:p>
            <a:pPr indent="0" lvl="0" marL="0" rtl="0" algn="l">
              <a:lnSpc>
                <a:spcPct val="90000"/>
              </a:lnSpc>
              <a:spcBef>
                <a:spcPts val="900"/>
              </a:spcBef>
              <a:spcAft>
                <a:spcPts val="0"/>
              </a:spcAft>
              <a:buSzPts val="1800"/>
              <a:buNone/>
            </a:pPr>
            <a:r>
              <a:rPr lang="en-GB" sz="1600"/>
              <a:t>Afterwards, the completed papers are sent away to be marked externally. </a:t>
            </a:r>
            <a:endParaRPr sz="1600"/>
          </a:p>
          <a:p>
            <a:pPr indent="0" lvl="0" marL="0" rtl="0" algn="l">
              <a:lnSpc>
                <a:spcPct val="90000"/>
              </a:lnSpc>
              <a:spcBef>
                <a:spcPts val="900"/>
              </a:spcBef>
              <a:spcAft>
                <a:spcPts val="0"/>
              </a:spcAft>
              <a:buSzPts val="1800"/>
              <a:buNone/>
            </a:pPr>
            <a:r>
              <a:rPr lang="en-GB" sz="1600"/>
              <a:t>The children’s results are sent back to school at some point in July.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idx="4294967295" type="title"/>
          </p:nvPr>
        </p:nvSpPr>
        <p:spPr>
          <a:xfrm>
            <a:off x="290467" y="276333"/>
            <a:ext cx="11360700" cy="579600"/>
          </a:xfrm>
          <a:prstGeom prst="rect">
            <a:avLst/>
          </a:prstGeom>
          <a:noFill/>
          <a:ln>
            <a:noFill/>
          </a:ln>
        </p:spPr>
        <p:txBody>
          <a:bodyPr anchorCtr="0" anchor="t" bIns="90175" lIns="90175" spcFirstLastPara="1" rIns="90175" wrap="square" tIns="90175">
            <a:noAutofit/>
          </a:bodyPr>
          <a:lstStyle/>
          <a:p>
            <a:pPr indent="0" lvl="0" marL="0" rtl="0" algn="l">
              <a:lnSpc>
                <a:spcPct val="100000"/>
              </a:lnSpc>
              <a:spcBef>
                <a:spcPts val="0"/>
              </a:spcBef>
              <a:spcAft>
                <a:spcPts val="0"/>
              </a:spcAft>
              <a:buSzPts val="2800"/>
              <a:buNone/>
            </a:pPr>
            <a:r>
              <a:rPr lang="en-GB"/>
              <a:t>Specific arrangements for SATs</a:t>
            </a:r>
            <a:endParaRPr/>
          </a:p>
        </p:txBody>
      </p:sp>
      <p:sp>
        <p:nvSpPr>
          <p:cNvPr id="145" name="Google Shape;145;p22"/>
          <p:cNvSpPr txBox="1"/>
          <p:nvPr>
            <p:ph idx="4294967295" type="body"/>
          </p:nvPr>
        </p:nvSpPr>
        <p:spPr>
          <a:xfrm>
            <a:off x="415600" y="518861"/>
            <a:ext cx="8391300" cy="3811800"/>
          </a:xfrm>
          <a:prstGeom prst="rect">
            <a:avLst/>
          </a:prstGeom>
          <a:noFill/>
          <a:ln>
            <a:noFill/>
          </a:ln>
        </p:spPr>
        <p:txBody>
          <a:bodyPr anchorCtr="0" anchor="t" bIns="90175" lIns="90175" spcFirstLastPara="1" rIns="90175" wrap="square" tIns="90175">
            <a:noAutofit/>
          </a:bodyPr>
          <a:lstStyle/>
          <a:p>
            <a:pPr indent="0" lvl="0" marL="114300" rtl="0" algn="l">
              <a:lnSpc>
                <a:spcPct val="115000"/>
              </a:lnSpc>
              <a:spcBef>
                <a:spcPts val="0"/>
              </a:spcBef>
              <a:spcAft>
                <a:spcPts val="0"/>
              </a:spcAft>
              <a:buSzPts val="1800"/>
              <a:buNone/>
            </a:pPr>
            <a:r>
              <a:rPr lang="en-GB"/>
              <a:t>Children with additional needs (who have similar support as part of day-to-day learning in school) may be allotted specific arrangements, including:</a:t>
            </a:r>
            <a:endParaRPr/>
          </a:p>
          <a:p>
            <a:pPr indent="-342900" lvl="0" marL="457200" rtl="0" algn="l">
              <a:lnSpc>
                <a:spcPct val="115000"/>
              </a:lnSpc>
              <a:spcBef>
                <a:spcPts val="0"/>
              </a:spcBef>
              <a:spcAft>
                <a:spcPts val="0"/>
              </a:spcAft>
              <a:buSzPts val="1800"/>
              <a:buFont typeface="Nunito"/>
              <a:buChar char="●"/>
            </a:pPr>
            <a:r>
              <a:rPr lang="en-GB"/>
              <a:t>Additional (extra) time;</a:t>
            </a:r>
            <a:endParaRPr/>
          </a:p>
          <a:p>
            <a:pPr indent="-342900" lvl="0" marL="457200" rtl="0" algn="l">
              <a:lnSpc>
                <a:spcPct val="115000"/>
              </a:lnSpc>
              <a:spcBef>
                <a:spcPts val="0"/>
              </a:spcBef>
              <a:spcAft>
                <a:spcPts val="0"/>
              </a:spcAft>
              <a:buSzPts val="1800"/>
              <a:buFont typeface="Nunito"/>
              <a:buChar char="●"/>
            </a:pPr>
            <a:r>
              <a:rPr lang="en-GB"/>
              <a:t>Tests being opened early to be modified;</a:t>
            </a:r>
            <a:endParaRPr/>
          </a:p>
          <a:p>
            <a:pPr indent="-342900" lvl="0" marL="457200" rtl="0" algn="l">
              <a:lnSpc>
                <a:spcPct val="115000"/>
              </a:lnSpc>
              <a:spcBef>
                <a:spcPts val="0"/>
              </a:spcBef>
              <a:spcAft>
                <a:spcPts val="0"/>
              </a:spcAft>
              <a:buSzPts val="1800"/>
              <a:buFont typeface="Nunito"/>
              <a:buChar char="●"/>
            </a:pPr>
            <a:r>
              <a:rPr lang="en-GB"/>
              <a:t>An adult to scribe (write) for them;</a:t>
            </a:r>
            <a:endParaRPr/>
          </a:p>
          <a:p>
            <a:pPr indent="-342900" lvl="0" marL="457200" rtl="0" algn="l">
              <a:lnSpc>
                <a:spcPct val="115000"/>
              </a:lnSpc>
              <a:spcBef>
                <a:spcPts val="0"/>
              </a:spcBef>
              <a:spcAft>
                <a:spcPts val="0"/>
              </a:spcAft>
              <a:buSzPts val="1800"/>
              <a:buFont typeface="Nunito"/>
              <a:buChar char="●"/>
            </a:pPr>
            <a:r>
              <a:rPr lang="en-GB"/>
              <a:t>Using word processors independently; </a:t>
            </a:r>
            <a:endParaRPr/>
          </a:p>
          <a:p>
            <a:pPr indent="-342900" lvl="0" marL="457200" rtl="0" algn="l">
              <a:lnSpc>
                <a:spcPct val="115000"/>
              </a:lnSpc>
              <a:spcBef>
                <a:spcPts val="0"/>
              </a:spcBef>
              <a:spcAft>
                <a:spcPts val="0"/>
              </a:spcAft>
              <a:buSzPts val="1800"/>
              <a:buFont typeface="Nunito"/>
              <a:buChar char="●"/>
            </a:pPr>
            <a:r>
              <a:rPr lang="en-GB"/>
              <a:t>An adult to read for them (including a translator);</a:t>
            </a:r>
            <a:endParaRPr/>
          </a:p>
          <a:p>
            <a:pPr indent="-342900" lvl="0" marL="457200" rtl="0" algn="l">
              <a:lnSpc>
                <a:spcPct val="115000"/>
              </a:lnSpc>
              <a:spcBef>
                <a:spcPts val="0"/>
              </a:spcBef>
              <a:spcAft>
                <a:spcPts val="0"/>
              </a:spcAft>
              <a:buSzPts val="1800"/>
              <a:buFont typeface="Nunito"/>
              <a:buChar char="●"/>
            </a:pPr>
            <a:r>
              <a:rPr lang="en-GB"/>
              <a:t>The use of prompts or rest breaks;</a:t>
            </a:r>
            <a:endParaRPr/>
          </a:p>
          <a:p>
            <a:pPr indent="-342900" lvl="0" marL="457200" rtl="0" algn="l">
              <a:lnSpc>
                <a:spcPct val="115000"/>
              </a:lnSpc>
              <a:spcBef>
                <a:spcPts val="0"/>
              </a:spcBef>
              <a:spcAft>
                <a:spcPts val="0"/>
              </a:spcAft>
              <a:buSzPts val="1800"/>
              <a:buFont typeface="Nunito"/>
              <a:buChar char="●"/>
            </a:pPr>
            <a:r>
              <a:rPr lang="en-GB"/>
              <a:t>Arrangements for children who are ill or injured at the time of the tests.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b="0" i="1" lang="en-GB" sz="1100" u="none" cap="none" strike="noStrik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i="1" sz="700"/>
          </a:p>
        </p:txBody>
      </p:sp>
      <p:sp>
        <p:nvSpPr>
          <p:cNvPr id="146" name="Google Shape;146;p22"/>
          <p:cNvSpPr txBox="1"/>
          <p:nvPr>
            <p:ph idx="12" type="sldNum"/>
          </p:nvPr>
        </p:nvSpPr>
        <p:spPr>
          <a:xfrm>
            <a:off x="7975601" y="4767263"/>
            <a:ext cx="1148100" cy="273600"/>
          </a:xfrm>
          <a:prstGeom prst="rect">
            <a:avLst/>
          </a:prstGeom>
          <a:noFill/>
          <a:ln>
            <a:noFill/>
          </a:ln>
        </p:spPr>
        <p:txBody>
          <a:bodyPr anchorCtr="0" anchor="ctr" bIns="90175" lIns="90175" spcFirstLastPara="1" rIns="90175" wrap="square" tIns="901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BB77F0"/>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